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4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5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6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7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8.xml" ContentType="application/inkml+xml"/>
  <Override PartName="/ppt/notesSlides/notesSlide22.xml" ContentType="application/vnd.openxmlformats-officedocument.presentationml.notesSlide+xml"/>
  <Override PartName="/ppt/ink/ink9.xml" ContentType="application/inkml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ink/ink10.xml" ContentType="application/inkml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ink/ink11.xml" ContentType="application/inkml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4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4"/>
    <p:restoredTop sz="93750"/>
  </p:normalViewPr>
  <p:slideViewPr>
    <p:cSldViewPr snapToGrid="0" snapToObjects="1">
      <p:cViewPr varScale="1">
        <p:scale>
          <a:sx n="81" d="100"/>
          <a:sy n="81" d="100"/>
        </p:scale>
        <p:origin x="1026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05:28.020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3904 9125 0,'0'-23'79,"24"23"-79,-24-47 0,0 23 0,47-23 0,-47 24 0,0-24 15,0 23-15,23-23 0,-23 23 0,0-23 0,0 24 0,0-24 16,0 23-16,0-23 0,0 24 0,0-24 0,0 23 0,47-23 0,-47 24 15,0-24-15,0 23 0,0-23 0,0 24 0,0-24 0,0 23 16,0-23-16,0 23 0,0-23 0,0 24 0,0-24 0,0 23 0,0-23 16,0 24-16,0-24 0,0 23 0,0-23 0,0 24 0,0-24 15,24 23-15,-24-23 0,0 24 0,0-24 0,0 23 0,47-23 16,-47 23-16,0-23 0,0 24 0,0-24 0,0 23 0,0-23 16,0 24-16,0-24 0,23 47 0,-23-24 0,0-23 15,0 24-15,0-24 0,47 47 0,-47-24 0,0-23 0,0 24 16,0-24-16,24 47 0,-24-24 0,0-23 0,0 23 15,0-23-15,0 24 0,47 23 0,-47-47 16,0 23-16,23-23 0,-23 24 16,0-24-16,0 23 0,0-23 15,47 47-15,-47-23 0,0-24 16,0 23-16,0-23 16,0 24-16,24 23 0,-24-47 0,0 23 15,0-23-15,0 23 0,47 24 16,-47-47-16,0 24 0,0-24 0,0 23 15,0-23-15,23 24 0,-23-24 0,0 23 16,48 24-16,-48-47 0,0 24 16,0-24 15,23 47 47,24 0-78,-23 0 16,23-24-16,-24 24 0,24 0 0,-23 0 0,23 0 0,-24 0 0,24 0 15,-23 0-15,23 0 0,-24 0 0,24 0 0,-23 0 0,23 24 0,-24-24 0,25 0 0,-25 0 16,24 0-16,-23 0 0,23 0 0,23 23 0,-46-23 0,23 0 0,-24 0 0,24 0 0,24 47 16,-48-47-16,24 0 0,-23 0 0,23 0 0,47 0 0,-47 0 0,-47 24 0,24-24 0,23 0 0,-24 0 0,24 0 15,-23 0-15,23 47 0,-24-47 0,24 0 0,-23 0 0,23 0 0,23 0 0,-46 0 0,23 23 0,-24-23 0,25 0 0,-25 0 0,24 0 16,-23 0-16,23 47 0,-24-47 0,24 0 0,-23 0 0,46 0 0,-23 0 0,-23 0 0,23 0 0,-24 24 15,24-24-15,-23 0 0,23 0 0,-24 0 0,25 0 0,-25 0 0,95 47 0,-95-47 0,24 0 0,-23 0 16,46 0-16,-23 0 0,-23 0 0,23 0 0,-24 23 0,48-23 0,-24 0 0,-24 0 16,25 0-16,-25 0 0,24 0 0,-23 0 0,23 0 0,-24 0 0,24 0 0,-23 0 0,23 0 0,-24 0 0,24 0 15,-23 0-15,23 0 0,-24 0 0,24 0 0,-23 0 0,23 0 0,-24 0 0,25 0 0,-25 0 0,24 0 16,-23 0-16,23 0 0,-24 0 0,24 0 0,-23 0 0,23 0 0,-24 0 16,24 0-16,-23 0 0,23 0 0,23 0 0,-46 0 0,23 0 0,-24 0 15,25 0-15,-25 0 0,24 0 0,-23 0 0,-24-23 0,47 23 0,-24 0 16,24 0-16,-23 0 0,23 0 0,-24 0 0,24 0 0,-23 0 0,23 0 15,-24 0-15,24 0 0,-23 0 0,23 0 0,-24 0 0,25 0 16,-25 0-16,24 0 0,-23 0 0,23 0 0,-24 0 0,24 0 0,-23 0 16,23 0-16,-24 0 0,24 0 0,-23 0 0,23 0 0,-24 0 0,24 0 0,-23 0 0,23 0 15,-24 0-15,25 0 0,-25 0 0,24 0 0,-23 0 0,23 0 0,-24 0 0,24 0 16,-23 0-16,23 0 0,-24 0 0,24 0 0,-23 0 0,23 0 0,-24 0 0,24 0 0,-23 0 16,23 0-16,-24 0 0,25 0 0,-25 0 0,24 0 0,-23 0 0,23 0 0,-24 0 0,24 0 15,-23 0-15,23 0 0,-24 0 0,24 0 0,-23 0 0,23 0 0,-24 0 0,24 0 16,-23 0-16,23 0 0,-24 0 0,25 0 0,-25 0 0,24 0 0,-23 0 15,23 0-15,-24 0 0,24 0 0,-23 0 0,23 0 16,-24 0-16,24 0 0,-23 0 16,23 0-16,-24 0 15,24 0-15,-23 0 32,23 0-32,-24 0 15,25 0 1,-25 0-16,24 0 0,-23 0 15,23 0-15,-24 0 16,24 0-16,-23 0 0,23 0 16,-24 0-16,24 0 0,-23 0 15,23 0-15,-24 0 0,24 0 16,-23 0-16,23 0 0,-24 0 0,25 0 0,-25 0 0,24 0 16,-23 0-16,23 0 0,-24 0 0,24 0 0,-23 0 15,23 0-15,-24 0 0,24 0 0,-23 0 0,23 0 0,-24 0 0,24 0 16,-23 0-16,23 0 0,-24 0 0,25 0 0,-25 0 0,24 0 0,24 0 0,-48 0 0,24 0 0,-23 0 15,23 0-15,-24 0 0,24 0 0,-23 0 0,23 0 0,-24 0 0,24 0 0,-23 0 16,23 0-16,-24 0 0,25 0 0,-25 0 0,24 0 0,-23 0 0,23 0 0,-24 0 16,24 0-16,-23 0 0,23 0 0,-24 0 0,24 0 0,-23 0 0,23 0 15,-24 0-15,24 0 0,-23 0 0,23 0 0,-24 0 16,25 0-16,-25 0 0,24 0 0,-23 0 0,23 0 0,-24 0 16,24 0-16,-47 23 0,24-23 0,23 0 0,-24 0 0,24 0 0,-23 0 15,23 0-15,-24 0 0,24 0 0,-23 0 0,23 0 16,-24 0-16,25 0 0,-25 0 0,24 0 0,-23 0 0,23 0 15,-24 0-15,24 0 0,-23 0 0,23 0 0,-24 0 16,24 0-16,-23 0 0,23 0 0,-24 0 0,24 0 16,-23 0-16,23 0 0,-24 0 0,25 0 15,-25 0-15,24 0 16,-23 0 0,23 0 15,-24 0 125,24 0-156,-23 0 0,23 0 16,-24 0-16,24 0 0,-23 0 0,23 0 15,-24 0-15,24 0 0,-23 0 0,23 0 0,-24 0 16,25 0-16,-25 0 0,24 0 0,-23 0 0,23 0 16,-24 0-16,24 0 0,-23 0 15,23 0 16,-24 0 251,24 0-267,-23 0-15,23 0 0,-24 0 0,24 0 16,-23 0-16,23 0 0,-24 0 0,25 0 0,-25 0 16,24 0-16,-23 0 0,23 0 0,-24 0 0,24 0 0,-23 0 0,23 0 15,-24 0-15,24 0 0,-23 0 0,23 0 0,-24 0 0,24 0 0,-23 0 16,23 0-16,-24 0 0,25 0 0,-25 0 0,24 0 15,-23 0-15,23 0 0,-24 0 0,24 0 0,-47 47 16,24-47-16,23 0 0,-24 0 0,24 0 16,-23 0-16,23 0 0,-24 0 15,24 0-15,-23 0 16,-24 24-16,47-24 16,-24 0-16,25 0 15,-48 47 63,0-24-78,23-23 16,-23 48-16,47-25 0,-47 24 0,24-47 16,-24 24-16,47 23 0,-47-24 0,23-23 15,-23 47-15,47-47 0,-47 24 0,0 23 16,24-47-16,-24 23 0,47-23 15,-47 47-15,23-47 0,-23 24 0,0 23 16,47-47-16,-47 23 0,24 24 16,-24-23-16,0 23 0,47-47 15,-47 23-15,0 25 0,23-25 0,-23 24 16,0-23-16,47 23 0,-47-24 0,0 24 16,24-47-16,-24 24 0,0 23 0,0-24 0,47 24 15,-47-23-15,0 23 0,23-24 0,-23 24 0,0-23 16,48 23-16,-48-24 0,0 25 0,23-48 0,-23 23 0,0 24 0,0-23 15,47-24-15,-47 47 0,0-24 0,24 24 0,-24-23 0,0 23 0,47-24 0,-47 24 16,0-23-16,23 23 0,-23-24 0,0 24 0,0-23 0,0 23 16,47-24-16,-47 25 0,0-25 0,0 24 0,24-47 0,-24 24 0,0 23 0,0-24 0,0 24 15,0-23-15,47 23 0,-47-24 0,0 24 0,0-23 0,0 23 0,0-24 0,23 24 16,-23-23-16,0 23 0,0-24 0,0 25 0,0 22 0,47-70 0,-47 24 0,0 23 0,0-24 0,0 24 16,0-23-16,0 23 0,0-24 0,0 24 0,0-23 0,0 23 0,0-24 0,0 24 0,0-23 0,0 46 15,0-22-15,0-25 0,0 24 0,0-23 0,0 23 0,0-24 0,0 24 0,0-23 0,0 23 0,0-24 16,0 24-16,0-23 0,0 23 0,0-24 0,0 24 0,0-23 0,0 23 0,0-24 0,0 25 15,0-25-15,0 24 0,0-23 0,0 23 0,0-24 0,0 24 0,0-23 0,0 46 0,0-23 16,0-23-16,0 23 0,0-24 0,0 24 0,-23-47 0,23 24 0,0 23 0,0-24 0,0 25 0,0-25 16,0 24-16,-47-23 0,47 23 0,0-24 0,0 24 0,0-23 0,0 23 0,0-24 0,0 24 15,0-23-15,0 23 0,0-24 0,0 24 0,0-23 0,0 23 0,0-24 16,0 25-16,0-25 0,0 24 0,0-23 0,-24-24 0,24 47 0,0-24 0,0 24 16,0-23-16,0 23 0,-47-47 0,47 70 0,0-46 0,0 23 0,-23-24 0,23 24 15,0-23-15,0 23 0,-47-47 0,47 23 0,0 25 0,0-25 0,-24-23 16,24 47-16,0-23 0,0 23 0,-47-47 0,47 23 0,0 24 0,0-23 0,-23-24 0,23 47 15,0-24-15,-47 24 0,47-23 0,-24-24 0,24 47 16,0-24-16,-47-23 0,47 47 0,0-23 16,-24-24-16,24 47 15,-47-47-15,47 23 16,-23-23-16,-24 0 0,47 48 16,-24-48-16,-23 0 0,47 23 15,-23-23-15,-24 0 0,23 0 16,-23 0-16,24 0 15,-24 0-15,23 0 0,-23 0 16,47 47-16,-23-47 0,-24 0 0,23 0 16,-23 0-16,23 0 0,-23 0 15,24 0-15,-24 0 0,23 0 0,-23 0 0,24 0 16,-24 0-16,23 0 0,-23 0 0,24 0 16,-24 0-16,23 0 0,-23 0 0,24 0 0,-24 0 15,47-23-15,-24 23 0,-23 0 0,23 0 0,-23 0 0,24 0 0,-24 0 16,23 0-16,-23 0 0,47-47 0,-23 47 0,-24 0 0,23 0 15,-23 0-15,24 0 0,-24 0 0,23 0 0,-23 0 0,24 0 16,-24 0-16,23-24 0,-23 24 0,23 0 0,-23 0 0,24 0 0,-24 0 0,23 0 16,-23 0-16,24 0 0,-24 0 0,47 24 0,-24-24 0,-23 0 0,24 0 15,23 23-15,-47-23 0,23 0 0,-23 0 0,24 0 0,-24 0 0,23 0 0,-23 0 16,23 0-16,-23 0 0,24 0 0,-24 0 0,23 0 0,-23 0 16,24 0-16,-24 0 0,23 0 0,-23-23 0,24 23 0,-24 0 0,23 0 15,-23 0-15,24 0 0,-24 0 0,23 0 0,-23 0 0,23 0 0,-23 0 0,24 0 16,-24 0-16,23 0 0,-23-24 0,24 24 0,-24 0 0,23 0 0,-23 0 0,24 0 15,-24 0-15,23-47 0,-23 47 0,24 0 0,-24 0 0,23 0 0,-23 0 0,23 0 0,-23 0 0,24 0 16,-24 0-16,-24 0 0,48 0 0,-24 0 0,23 0 0,24-24 0,-47 24 0,24 0 0,-24 0 0,23 0 16,-23 0-16,24 0 0,-24 0 0,23 0 0,-23 0 0,23 0 0,-23-47 0,24 47 0,-24 0 15,23 0-15,-23 0 0,24 0 0,-24 0 0,23 0 0,-23 0 0,24 0 16,-24 0-16,23 0 0,24-23 0,-47 23 0,24 0 0,-24 0 0,23 0 16,-23 0-16,23 0 0,-23 0 0,24-47 0,-24 47 0,23 0 15,-23 0-15,24 0 0,-24 0 0,23 0 0,-23 0 0,24 0 16,-24 0-16,23 0 0,-23 0 0,24 0 0,-24 0 0,23 0 15,-23 0-15,23 0 0,-23 0 0,24 0 0,-24 0 0,23 0 16,-23 0-16,24 0 0,-24 0 0,23 0 0,-23 0 0,24 0 0,-24 0 16,23 0-16,-23 0 0,24 0 0,-24 0 0,23 0 15,-23 0-15,23 0 0,-23 0 0,24 0 0,-24 0 16,23 0-16,-23 0 0,24 0 0,-24 0 0,23 0 16,-23 0-16,47 23 0,-23-23 0,-24 0 0,23 0 15,-23 0-15,24 0 0,-24 47 0,23-47 0,-23 0 16,47 24-16,-24-24 0,-23 0 0,24 0 0,-24 0 15,23 0-15,-23 0 0,24 0 0,-24 0 0,47 47 16,-24-47-16,-23 0 0,24 23 0,-24-23 0,23 0 16,-23 0-16,24 0 0,-24 0 0,23 0 0,24 48 15,-47-48-15,23 0 0,-23 0 0,24 0 0,-24 0 16,23 0-16,24 23 0,-47-23 0,24 0 0,-24 0 16,23 0-16,-23 0 0,47 47 0,-23-47 0,-24 0 15,23 0-15,-23 0 0,24 0 0,-24 0 16,23 0-16,-23 0 0,23 0 0,-23 0 0,24 0 15,-24 0-15,23 0 0,-23 0 0,24 0 0,-24 0 16,23 0-16,-23 0 0,24 0 0,-24 0 0,23 0 0,-23 0 16,24 0-16,-24 0 0,23 0 0,-23 0 0,23 0 15,-23 0-15,24 0 0,-24 0 0,23 0 0,-23 0 16,24 0-16,-24 0 0,23 0 0,-23 0 16,47-23-16,-23 23 0,-24 0 0,23 0 0,-23 0 15,24 0-15,-24 0 0,23 0 0,-23 0 16,23 0-16,24-47 0,-47 47 0,24 0 0,-24 0 15,23 0-15,24-24 0,-47 24 0,24 0 16,-24 0-16,23 0 0,24-47 0,-47 47 0,24 0 16,-24 0-16,23-24 0,-23 24 15,24 0-15,23-47 0,-47 47 16,23-23-16,-23 23 16,47-47-16,-24 47 0,24-24 15,-47 24-15,47-47 0,-23 47 0,23-23 16,-47 23-16,47-47 0,-24 47 0,24-24 0,-47-23 15,47 24-15,-23 23 0,23-47 16,-47 47-16,47-24 0,0-23 0,-24 47 0,24-23 0,-47-24 16,47 23-16,-23 24 0,23-47 0,0 23 0,-47 24 15,47-47-15,0 24 0,-24 23 0,24-47 0,0 23 16,-47 24-16,47-47 0,0 24 0,0-24 0,-23 47 0,23-24 0,0-23 16,0 24-16,-47 23 0,47-47 0,0 23 0,0-23 15,0 24-15,-24 23 0,24-47 0,0 23 0,0-23 16,0 23-16,0-23 0,0 24 0,0-24 0,-47 47 15,47-24-15,0-23 0,0 24 0,0-24 0,0 23 16,-24-23-16,24 24 0,0-24 0,0 23 16,0-23-16,0 24 0,0-24 0,0 23 15,0-23-15,0 23 0,0-23 0,0 24 16,0-24-16,0 23 0,0-23 0,0 24 16,0-24-16,0 23 0,0-23 0,0 24 15,0-24-15,0 23 16,0-23-16,0 24 15,0-24-15,0 23 47,-47 24-47,47-47 16,-23 47 0,23-24-16,-47 24 15,47-47-15,-24 47 16,-23 0-16,47-23 0,-23 23 15,-24 0-15,47-47 16,-24 47-16,-23 0 0,47-24 16,-23 24-16,-24 0 0,23 0 15,24-47-15,-47 47 0,24 0 0,-24 0 0,23-23 16,-23 23-16,23 0 0,-23 0 0,24 0 0,23-47 0,-47 47 16,23 0-16,-23 0 0,24 0 0,23-24 0,-47 24 0,23 0 15,-23 0-15,24 0 0,-24-47 0,23 47 0,-23 0 0,24 0 0,-24 0 16,47-23-16,-24 23 0,-23 0 0,23 0 0,-23 0 0,47-47 0,-23 47 0,-48 0 0,24 0 15,47-24-15,-23 24 0,-24 0 0,23 0 0,-23 0 0,24 0 0,23-47 0,-47 47 16,23 0-16,-23 0 0,24 0 0,-24 0 0,23-23 0,-23 23 16,23 0-16,-23 0 0,24-47 0,-24 47 0,23 0 0,-23 0 15,47-24-15,-23 24 0,-24 0 0,23 0 0,-23 0 0,47-47 0,-23 47 0,-48 0 16,24 0-16,47-24 0,-23 24 0,-24 0 0,23 0 0,24-47 0,-47 47 16,23 0-16,-23 0 0,24 0 0,-24-23 0,23 23 0,-23 0 0,24 0 15,-24-47-15,23 47 0,-23 0 0,24 0 0,-24 0 0,47-24 16,-24 24-16,-23 0 0,24 0 0,-24 0 0,23 0 0,-23 0 0,23 0 0,-23 0 15,-23-47-15,46 47 0,-23 0 0,24-23 0,-24 23 16,23 0-16,-23 0 0,24 0 0,-24 0 0,23 0 0,-23 0 16,24 0-16,-24 0 0,23 0 0,24-47 0,-47 47 0,23 0 15,-23 0-15,24 0 0,-24 0 0,47-24 0,-24 24 0,-23 0 16,24 0-16,-24 0 0,23 0 0,-23 0 0,24 0 16,23-47-16,-47 47 0,23 0 0,-23 0 0,24 0 15,-24 0-15,23 0 16,-23 0-16,23 0 15,24-23-15,-47 23 16,24 0 15,46 0 188,1 0-188,23 0-15,-47-47-16,23 47 31</inkml:trace>
  <inkml:trace contextRef="#ctx0" brushRef="#br0" timeOffset="1593.308">3810 11336 0,'24'0'78,"-1"0"-63,24 0-15,-23 0 0,23 0 0,-47-24 0,23 24 0,24 0 16,-23 0-16,23 0 0,-24 0 0,24 0 0,-23 0 0,23 0 0,-24 0 0,24 0 16,-23 0-16,23 0 0,-24 0 0,25 0 0,-25 0 0,24 0 0,-23 0 0,23 0 0,-24 0 0,24 0 0,-23 0 0,23 0 15,-24 0-15,24 0 0,-23 0 0,46 0 0,-23 0 0,-23 0 0,23 0 0,-24 0 0,25 0 0,-25 0 0,24 0 0,-23 0 0,46 0 16,-23 0-16,-23 0 0,23 0 0,-24 0 0,24 0 0,-23 0 0,23 0 0,-24 0 0,24 0 16,-23 0-16,23 0 0,-24 0 0,25 0 0,-25 0 0,24 0 0,-23 0 0,23 0 0,-24 0 0,24 0 15,-23 0-15,23 0 0,-24 0 0,24 0 0,-23 0 16,23 0-16,-24 0 0,24 0 15,-23 0-15,23 0 32,-24 0-32,25 0 15,-25 0 1,24 0-16,-23 0 16,-24-23-16,47 23 0,-24 0 15,24 0-15,-23 0 16,-24-47-16,47 47 15,-24 0 1,24 0 15</inkml:trace>
  <inkml:trace contextRef="#ctx0" brushRef="#br0" timeOffset="5218.711">3881 16745 0,'0'-23'47,"0"-24"-32,0 23-15,23 24 0,-23-47 0,0 24 16,0-24-16,0 23 0,0-23 0,0 23 0,0-23 0,0 24 0,0-24 16,0 23-16,0-23 0,0 24 0,0-24 0,0 23 0,0-23 0,0 24 0,0-24 15,0 23-15,0-23 0,0 24 0,0-24 0,0 23 0,0-23 0,0 23 0,0-23 16,-23 24-16,23-24 0,0 23 0,0-23 0,0 24 0,0-24 15,0 23-15,-47 24 0,47-47 0,0 24 16,0-24-16,0 23 0,-24 24 0,24-47 0,0 24 16,0-24-16,0 23 0,0-23 0,0 23 15,0-23-15,0 24 0,-47 23 0,47-47 0,0 23 0,0-23 16,0 24-16,0-24 0,0 23 0,0-23 0,-24 24 16,24-24-16,0 23 0,0-23 0,0 24 0,0-24 15,0 23-15,0-23 0,-47 23 0,47-23 0,0 24 0,0-24 16,0 23-16,0-23 0,0 24 0,-23 23 0,23-47 0,0 23 0,0-23 15,0 24-15,0-24 0,0 23 0,0-23 0,0 24 16,0-24-16,0 23 0,0-23 0,0 23 0,0-23 16,0 24-16,0-24 0,0 23 0,0-23 15,0 24-15,0-24 0,0 23 16,0-23-16,0 24 16,23 23-16,-23-47 15,24 47 1,23 0-1,-47-24-15,23 24 0,25 0 0,-25 0 16,24 0-16,-23 0 0,23 0 0,-24 0 0,24 0 0,-23 0 0,23 0 0,-24 0 16,24 0-16,-23 0 0,23 0 0,-24 0 0,24 0 0,-23 0 0,23 0 0,-24 0 0,25 0 0,-48 24 15,23-24-15,24 0 0,-23 0 0,46 0 0,1 0 0,-24 0 0,-24 23 0,24-23 0,-23 0 0,23 0 16,-24 0-16,24 0 0,-23 0 0,23 47 0,24-47 0,-1 0 0,-46 0 0,93 0 16,-46 0-16,-48 24 0,95-24 0,-95 0 0,24 47 0,-23-47 0,23 0 0,-24 0 15,25 0-15,-25 0 0,24 0 0,-23 0 0,46 0 0,330 70 16,-377-70-16,48 0 0,-24 0 0,-23 0 0,23 0 0,-24 0 0,24 0 15,-23 0-15,23 0 0,-24 0 0,24 0 0,-23 24 0,23-24 0,23 0 0,-46 0 0,46 0 0,1 0 0,-24 0 16,-23 0-16,93 0 0,-93 0 0,23 0 0,23 0 0,-46 0 0,23 0 0,-24 0 0,24 0 16,24 0-16,-48 0 0,25 0 0,-25 0 0,24 0 0,24 0 0,-48 0 0,24 0 0,24 0 0,-1 0 15,1 0-15,-48 0 0,24 0 0,-23 0 0,23 47 0,-24-47 0,48 0 0,-24 0 0,-23 0 0,23 0 16,-24 0-16,24 0 0,-23 0 0,23 0 0,-24 0 0,24 0 0,-23 0 0,23 0 16,-24 0-16,24 0 0,-23 0 0,23 0 0,-24 0 0,25 0 0,-25 0 0,24 0 0,-23 0 15,23 0-15,-24 0 0,24 0 0,-23 0 0,23 0 0,-24 0 0,24 0 0,-23 0 0,23 0 16,-24 0-16,24 0 0,-23 0 0,23 0 0,-24 0 0,25 0 15,-25 0-15,24 0 0,-23 0 0,23 0 0,-24 0 0,24 0 16,-23 0-16,23 0 0,-24 0 0,24 0 0,-23 0 16,23 0-16,-24 0 0,24 0 0,-23 0 15,23 0-15,-24 0 16,25 0-16,-25 0 16,24 0-16,-23 0 0,23 0 15,-24 0-15,24 0 16,-23 0-16,23 0 0,-24 0 15,24 0-15,-23 0 16,-24-24-16,47 24 0,-24 0 16,24 0-1,-47 24 126,0-1-141,0 24 0,0-23 0,0 23 0,0-24 16,0 25-16,0-25 0,0 24 0,0-23 0,0 23 0,0-24 0,0 24 0,24-47 0,-24 24 0,0 23 15,0-24-15,0 24 0,0-23 0,47 23 0,-47 23 0,0-46 0,0 23 0,0-24 0,23 25 0,-23-25 0,0 24 16,0-23-16,0 23 0,48-24 0,-48 24 0,0-23 0,0 23 0,0-24 0,23 24 0,-23-23 0,0 23 15,0-24-15,47 24 0,-47-23 0,0 23 0,0-24 0,24 25 0,-24-25 0,0 24 0,0-23 0,0 23 16,47-24-16,-47 24 0,0-23 0,0 23 0,0-24 0,23-23 0,-23 47 0,0-23 0,0 23 16,0-24-16,47-23 0,-47 47 0,0-23 0,0 23 0,0-24 0,0 25 15,0-25-15,24-23 0,-24 47 0,0-23 0,0 23 16,0-24-16,47-23 16,-47 47-16,0-23 0,0 23 15,0-24-15,0 24 0,0-23 16,0 23-16,0-24 0,0 24 15,0-23-15,0 23 0,23-24 16,-23 25-16,0-25 0,0 24 0,0-23 16,0 23-16,0-24 15,0 24 1,0-23 15,-23-24 94,-1 0-125,-23-24 0,24 24 0,-24 0 0,23-23 0,-23 23 16,24-47-16,-24 47 0,23-24 0,-23 24 0,23 0 0,-23 0 0,47-47 0,-23 47 0,-24 0 15,23-23-15,-23 23 0,24 0 0,-24-47 0,23 47 0,-23 0 0,47-24 0,-23 24 0,-24 0 0,23 0 0,-23 0 0,47-47 0,-23 47 0,-24 0 16,23 0-16,-23-24 0,23 24 0,-23 0 0,24 0 0,-24 0 0,23-47 0,-23 47 0,24 0 0,-24 0 0,23-23 0,-23 23 0,24 0 0,-24 0 16,23 0-16,-23-47 0,24 47 0,-24 0 0,23 0 0,-23 0 0,23 0 0,-23 0 0,47-24 0,-70 24 0,-1 0 0,48 0 0,-24-47 0,-24 47 15,48 0-15,-24 0 0,23 0 0,-23-23 0,24 23 0,-24 0 0,23 0 0,-23 0 0,23 0 0,-23 0 0,24 0 0,-24 0 0,23 0 0,-23 0 16,24 0-16,-24 0 0,23 0 0,-23 0 0,24 0 0,-24 0 0,23 0 0,-23 0 0,24 0 0,-24 0 0,23 0 0,-23 0 16,23 0-16,-23 0 0,24 0 0,-24 0 0,23 0 0,-23 0 0,24 0 0,-24 0 0,23 0 15,-23 0-15,24 0 0,-24 0 0,23 0 0,-23 0 0,24 0 0,-24 0 0,23 0 0,-23 0 0,23 0 16,-23 0-16,24 0 0,-24 0 0,23 0 0,-23 0 0,24 0 0,-24 0 15,23 0-15,-23 0 0,24 0 0,-24 0 0,23 0 0,-23 0 0,24 0 0,-24 0 16,23 0-16,-23 0 0,23 0 0,-23 0 0,24 0 0,-24 0 0,23 0 16,-23 0-16,24 0 0,-24 0 0,23 0 0,-23 0 0,24 0 15,-24 0-15,23 0 0,-23 0 0,24 0 0,-24 0 0,23 0 0,-23 0 16,23 0-16,-23 0 0,24 0 0,-24 0 0,23 0 0,-23 0 16,24 0-16,-24 0 0,23 0 0,-23 0 15,24 0-15,-24 0 0,23 0 0,-23 0 16,24 0-16,-24 0 0,23 0 15,-23 0-15,23 0 0,-23 0 0,24 0 16,-24 0-16,23 0 16,-23 0-16,24 0 0,-24 0 15,23 0-15,-23 0 0,24 0 0,-24 0 16,23 0-16,-23 0 0,24 0 16,-24 0-16,23 0 0,-23 0 0,23 0 15,-23 0-15,24 0 0,-24 0 0,23 0 16,-23 0-16,24 0 0,-24 0 0,23 0 15,-23 0-15,24 0 0,-24 0 16,23 0-16,-23 0 0,24 0 31,-24 0-15,23 0 15,-23 0 47,23 0-78,-23 0 0,24 0 0,-24 0 16,47 23-16,-24-23 0,-23 0 0,24 0 16,-24 0-16,23 0 0,24 24 0,-47-24 15,24 0 1,-24 0 15</inkml:trace>
  <inkml:trace contextRef="#ctx0" brushRef="#br0" timeOffset="6773.789">12418 14817 0,'23'0'78,"1"0"-78,23 0 0,-24 0 16,24 0-16,-47-47 0,24 47 0,23 0 0,-24 0 0,25 0 0,-25 0 0,24 0 15,-23 0-15,23 0 0,-24 0 0,24 0 0,-23 0 0,23 0 0,-24 0 0,24 0 0,-23 0 0,23 0 0,-24 0 16,24 0-16,-23 0 0,23 0 0,-24 0 0,25 0 0,-25 0 0,24 0 0,-23 0 0,23 0 0,-24 0 0,24 0 15,-23 0-15,23 0 0,-24 0 0,24 0 0,-23 0 0,23 0 0,-24 0 0,24 0 0,-23 0 0,23 0 0,-24 0 0,25 0 16,-25 0-16,24 0 0,-23 0 0,23 0 0,-24 0 0,48 0 0,-24 0 0,-24 0 0,24 0 0,-23 0 0,23 0 0,-24 0 16,24 0-16,-23 0 0,23 0 0,-24 0 0,25 0 0,-25 0 0,24 0 0,-23 0 0,23 0 0,-24 0 0,24 0 15,-23 0-15,23 0 0,-47 23 0,23-23 0,24 0 0,-23 0 0,23 0 16,-24 0-16,24 0 16</inkml:trace>
  <inkml:trace contextRef="#ctx0" brushRef="#br0" timeOffset="7804.04">4657 18603 0,'23'0'63,"1"0"-63,-24-23 0,47 23 0,-24 0 0,24 0 15,-23-24-15,23 24 0,-24 0 0,24 0 0,-23 0 0,23 0 0,-24 0 0,25 0 0,-25 0 16,24 0-16,-23 0 0,23 0 0,-24 0 0,24 0 0,-23 0 0,23 0 0,-24 0 0,24-47 0,-23 47 0,23 0 0,-24 0 16,24 0-16,-23 0 0,23 0 0,-24 0 0,25 0 0,-25 0 0,24 0 0,-23 0 0,23 0 0,-24 0 0,24 0 0,-23 0 15,23 0-15,-24 0 0,24 0 0,-23 0 0,23 0 0,-24 0 0,24 0 0,-23 0 0,23 0 0,-24 0 0,25 0 0,-25 0 0,24 0 0,-23 0 16,23 0-16,-24 0 0,24 0 0,-23 0 0,23 0 0,-24 0 0,24 0 0,-23 0 16,23 0-16,-24 0 15,24 0 16</inkml:trace>
  <inkml:trace contextRef="#ctx0" brushRef="#br0" timeOffset="15121.792">21684 15264 0,'24'0'344,"23"0"-328,-24 0-16,24 0 15,-23 0-15,23 0 16,-24 0-1,24 0-15,-23 0 16,23 0-16,-24 0 16,24 0-16,-23 0 15,23 0-15,-24 0 16,25 0-16,-25 0 16,24 0-1,-23 0-15,23 0 16,-24 0-16,24 0 15,-23 0-15,23 0 0,-24 0 16,24 0-16,-23 0 0,23 0 16,-24 0-16,24 0 15,-23 0-15,23 0 16,-24 0-16,25 0 16,-25 0-1,24 0 1,-23 0-1,23 0-15,-24 0 16,24 0-16,-23 0 16,23 0-16,-24 0 15,24 0-15,-23 0 16,23 0-16,-24 0 16,24 0-16,-23 0 15,23 0 1,-24 0-1,-23 23-15,48-23 16,-25 0 0,24 0-1,-23 0-15,23 0 16,-24 0 0,24 0-1,-47 47-15,24-47 16,23 0-1,-24 0 17,24 0-1,-23 0 0</inkml:trace>
  <inkml:trace contextRef="#ctx0" brushRef="#br0" timeOffset="17220.091">23942 15311 0,'-24'0'203,"-23"0"-187,47-47-16,-23 47 16,-24 0-1,47-24-15,-24 24 16,24-47 15,-47 47-31,24 0 47,-24 0 125,47-24-141,-24 24-15,48 0 202,-24 24-202,23-24-16,24 0 0,-47 23 16,24-23-16,23 0 0,-24 0 15,-23 48-15,47-48 16,-23 0 15,-24 23 47,-24-23 172,24 47-250,-23-47 0,23 24 16,-47-24-16,23 0 16,24 47-16,-47-47 15,24 0 1,23 23-16,-47-23 15,23 0 1,24 47-16,-47-47 16,24 0 15,23 24-31</inkml:trace>
  <inkml:trace contextRef="#ctx0" brushRef="#br0" timeOffset="20140.742">21731 15240 0,'24'-47'125,"-1"47"-109,-23-24-16,47 24 0,-47-47 31,24 47-31,23 0 32,-24 0 46,24 0-63,-47-23-15,24 23 0,-24-47 16,47 47-16,-24 0 16,-23-24-16,47 24 0,-23 0 15,-24-47 1,47 47-1,-71 0 189,24 24-189,-47-24-15,24 0 0,23 47 16,-47-47-16,47 23 0,-24-23 0,-23 0 15,47 47-15,-23-47 0,23 24 0,-47-24 16,47 47-16,-24-47 0,-23 23 0,24-23 16,23 48-16,-47-48 15,47 23 1,-24-23 0,48 0 280,-24 47-296,23-47 0,-23 24 16,47-24-16,-23 47 0,23-47 16,-47 23-16,23-23 0,-23 47 15,47-47-15,-23 0 32,-24 24-17,47-24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5:12.892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7832 4751 0,'23'0'110,"-23"23"-110,24-23 15,23 0-15,-47 47 0,23-47 0,24 0 16,-47 24-16,24-24 0,23 0 0,-24 0 0,-23 47 0,47-47 15,-23 0-15,23 0 0,-24 0 0,-23 23 0,48-23 0,-25 0 16,24 0-16,-23 0 0,23 0 0,-24 47 0,24-47 0,-23 0 16,23 0-16,-24 0 0,24 0 0,-23 24 0,23-24 0,-24 0 0,24 0 0,-23 0 15,23 0-15,-24 0 0,25 47 0,-25-47 0,48 0 0,-1 0 0,-23 0 16,-23 0-16,23 0 0,-24 0 0,24 0 0,-23 0 0,23 0 0,-24 0 0,24 0 16,-23 0-16,23 0 0,-24 0 0,25 0 0,-25 0 0,24 0 0,-23 0 15,23 0-15,-24 0 0,24 0 0,-23 0 0,23 0 0,-24 0 16,24 0-16,-23 0 0,23 0 0,-24 0 0,24 0 0,-23 0 15,23 0-15,-24 0 0,25 0 0,-25 0 0,24 0 16,-23 0-16,23 0 0,-24 0 0,24 0 0,-23 0 16,23 0-16,-24 0 0,24 0 0,-23 0 15,23 0-15,-24 0 0,24 0 0,-23 0 0,23 0 16,-47-24-16,71 24 0,-48 0 0,24 0 0,-23 0 0,23 0 16,-24 0-16,-23-47 0,47 47 0,-23 0 0,23 0 0,-24 0 0,24 0 15,-47-23-15,24 23 0,23 0 0,-24 0 0,24 0 0,-23 0 0,23 0 16,-24 0-16,25 0 0,-25 0 0,24-47 0,-23 47 0,23 0 0,-24 0 15,24 0-15,-23 0 0,23 0 0,23 0 0,-46 0 0,23 0 0,-24 0 16,24 0-16,-23 0 0,23 0 0,-47-24 0,23 24 0,25 0 0,-25 0 0,24 0 0,-23 0 16,23 0-16,-24 0 0,24 0 0,-23 0 0,23 0 0,-24 0 0,24 0 0,-23 0 15,23 0-15,-24 0 0,24 0 0,-23 0 0,23 0 0,-24 0 0,25 0 0,-25 0 16,24 0-16,-23 0 0,23 0 0,-24 0 0,24 0 0,24 0 16,-48 0-16,24 0 0,-23 0 0,-24-47 0,70 47 0,-23 0 0,-23 0 0,23 0 15,-24 0-15,25 0 0,-25 0 0,24 0 0,-23 0 0,23 0 0,-24 0 0,24 0 16,-23 0-16,23 0 0,-24 0 0,24 0 0,-23 0 0,23 0 0,-24 0 0,48 0 15,-24 0-15,-24 0 0,25 0 0,-25 0 0,24 0 0,-23 0 0,23 0 0,-24 0 0,24 0 0,-23 0 0,117 0 16,-94 0-16,-24 0 0,24 0 0,-23 0 0,23 0 0,-24 0 0,25 0 0,-25 0 0,24 0 0,-23 0 0,23 0 16,-24 0-16,24 0 0,-23 0 0,23 0 0,-24 0 0,24 0 0,-23 0 0,23 0 0,-24 0 0,24 0 0,-23 0 0,23 0 15,-24 0-15,25 0 0,-25 0 0,24 0 0,-23 0 0,23 0 0,-24 0 0,24 0 0,-23 0 0,23 0 0,-24 0 16,24 0-16,-23 0 0,23 0 0,-24 0 0,24 0 0,-23 0 0,23 0 0,-24 0 0,25 0 0,-25 0 0,24 0 16,118 0-16,-118 0 0,-24 0 0,24 0 0,-23 0 0,23 0 0,-24 0 15,24 0-15,24 0 0,-48 0 0,25 0 0,-25 0 0,24 0 0,-23 0 0,23 0 0,-24 0 0,24 0 16,-23 0-16,23 0 0,-24 0 0,24 0 0,-23 0 0,23 0 0,-24 0 0,24 0 0,-23 0 0,23 0 15,-24 0-15,25 0 0,-25 0 0,24 0 0,-23 0 0,23 0 0,-24 0 0,24 0 0,-23 0 16,23 0-16,-24 0 0,24 0 0,24 0 0,-48 0 0,24 0 0,-23 0 0,23 0 16,-24 0-16,25 0 0,-25 0 0,48 0 0,-24 0 0,-24 0 0,24 0 15,-23 0-15,23 0 0,-24 0 0,24 0 0,-23 0 0,23 0 0,-24 0 16,24 0-16,-23 0 0,23 0 0,-24 0 0,25 0 0,-25 0 0,24 0 16,-23 0-16,23 0 0,-24 0 0,24 0 0,-23 0 15,23 0-15,-24 0 0,24 0 0,-23 0 0,23 0 16,-24 0-16,24 0 0,-23 0 0,23 0 15,-24 0-15,25 0 0,-25 0 0,24 0 0,-23 0 0,23 0 16,-24 0-16,24 0 0,-23 0 0,23 0 0,-24 0 16,24 0-16,-23 0 0,23 0 0,-24 0 0,24 0 0,-23 0 15,23 0-15,-24 0 0,25 0 0,-25 0 0,24 0 16,-23 0-16,23 0 0,-24 0 31,24 0-15,-23 0 15</inkml:trace>
  <inkml:trace contextRef="#ctx0" brushRef="#br0" timeOffset="1567.151">7902 6185 0,'24'0'109,"-1"0"-109,24 0 0,-23 0 0,23 0 16,-24 0-16,24 0 0,-23 0 0,23 0 0,-24 0 0,25 0 0,-25 0 15,24 0-15,-23 0 0,23 0 0,-24 0 0,24 0 0,-23 0 0,23 0 0,-24 0 0,24 0 16,-23 0-16,23 0 0,-24 0 0,24 0 0,-23 0 0,23 0 0,-24 0 0,25 0 0,-25 0 16,24 0-16,-23 0 0,23 0 0,-24 0 0,24 0 0,-23 0 0,23 0 15,-24 0-15,24 0 0,-23 0 0,23 0 0,-24 0 0,24 0 16,-23 0-16,23 0 0,-24 0 0,25 0 0,-25 0 16,24-23-16,-23 23 0,23 0 15,-24 0-15,24 0 0,-23 0 16,-24-24-16,47 24 0,-24 0 0,24 0 0,-23 0 15,23 0-15,-47-47 0,23 47 0,24 0 0,-23 0 16,23 0-16,-24 0 0,25 0 0,-25 0 16,24 0-16,-23 0 0,23 0 15,-47-23-15,23 23 0,24 0 0,-23 0 16,23 0-16,-24 0 16,24 0-16,-23 0 15,23 0 16</inkml:trace>
  <inkml:trace contextRef="#ctx0" brushRef="#br0" timeOffset="3011.231">10724 7479 0,'24'0'78,"-1"0"-62,25 0-16,-25 0 0,24 0 0,-23 0 0,23-47 0,-24 47 16,24 0-16,-23 0 0,23 0 0,-24 0 0,24 0 0,-23 0 0,23 0 0,-24 0 15,24 0-15,-23 0 0,23 0 0,-24 0 0,25 0 0,-25-24 0,24 24 0,-23 0 16,23 0-16,-24 0 0,24 0 0,-23 0 0,-24-47 0,47 47 0,-24 0 0,24 0 0,-23 0 16,23 0-16,-24 0 0,24 0 0,-23 0 0,23 0 0,-24 0 0,25 0 15,-25 0-15,-23-23 0,47 23 0,-23 0 0,23 0 0,-24 0 0,24 0 0,-47-47 0,24 47 16,23 0-16,-24 0 0,24 0 0,-23 0 0,23 0 0,-24 0 0,24-24 0,-23 24 15,23 0-15,-24 0 0,25 0 0,-25 0 0,24-47 0,-23 47 0,23 0 16,-24 0-16,24 0 0,-23 0 0,23 0 0,-47-23 0,23 23 0,24 0 0,-23 0 16,23 0-16,-24 0 0,24 0 0,-23 0 0,23 0 0,-47-47 0,23 47 0,25 0 0,-25 0 15,24 0-15,-23 0 0,23 0 0,-24 0 0,24 0 0,-23 0 0,23 0 0,-24 0 16,24 0-16,-23 0 0,23 0 0,-24 0 0,24 0 0,-23 0 0,23 0 0,-24 0 0,25 0 0,-25 0 16,24 0-16,-23 0 0,23 0 0,-24 0 0,24 0 0,-23 0 0,23 0 0,-24 0 0,24 0 0,-23 0 15,23 0-15,-24 0 0,24 0 0,-23 0 0,23 0 0,-24 0 0,25 0 0,-25 0 0,24 0 0,-23 0 0,23 0 16,-24 0-16,24 0 0,-23 0 0,23 0 0,-24 0 0,24 0 0,-23 0 0,23 0 0,-24 0 0,24 0 0,-23 0 0,23 0 0,-24 0 15,25 0-15,-25 0 0,24 0 0,-23 0 0,23 0 0,-24 0 0,24 0 0,-23 0 0,23 0 0,-24 0 0,24 0 0,-23 0 16,23 0-16,-24 0 0,24 0 0,-23 0 0,23 0 0,-24 0 0,25 0 0,-25 0 0,24 0 0,-23 0 0,23 0 0,-24 0 16,24 0-16,-23 0 0,23 0 0,-24 0 0,24 0 0,-23 0 0,23 0 0,-24 0 0,24 0 0,-23 0 15,23 0-15,-24 0 0,25 0 0,-25 0 0,24 0 0,-47-24 0,24 24 0,23 0 0,-24 0 16,24 0-16,-23 0 0,-24-47 0,47 47 0,-24 0 0,24 0 0,-23 0 0,23 0 0,-24 0 16,24 0-16,-23 0 0,23 0 0,-24 0 0,25 0 0,-25 0 0,24 0 15,-47-23-15,24 23 0,23 0 0,-24 0 0,24 0 0,-23 0 0,23 0 16,-24 0-16,24 0 0,-23 0 0,23 0 0,-24 0 0,24 0 0,-23 0 0,23 0 15,-24 0-15,25 0 0,-25 0 0,24 0 0,-23 0 0,23 0 0,-24 0 16,24 0-16,-23 0 0,23 0 0,-24 0 0,24 0 0,-23 0 0,23 0 0,-24 0 16,24 0-16,-23 0 0,23 0 0,-24 0 0,25 0 0,-25 0 0,24 0 0,-23 0 15,23 0-15,-24 0 0,24 0 0,-23 0 0,23 0 0,-24 0 0,24 0 0,-47 23 0,24-23 16,23 0-16,-24 0 0,24 0 0,-23 0 0,23 0 0,-24 0 0,25 0 0,-25 0 16,24 0-16,-23 0 0,23 0 0,-47 24 0,23-24 0,24 0 0,-23 0 0,23 0 0,-24 0 15,24 0-15,-23 0 0,23 0 0,-24 0 0,-23 47 0,47-47 0,-23 0 0,23 0 0,-24 0 16,25 0-16,-25 0 0,24 0 0,-23 0 0,23 0 0,-24 0 0,24 0 0,-23 0 15,23 0-15,-24 0 0,-23 23 0,47-23 0,-23 0 0,23 0 0,-24 0 0,24 0 16,-47 47-16,24-47 0,23 0 0,-24 0 0,25 0 0,-25 0 0,24 0 16,-23 0-16,-24 24 0,47-24 0,-24 0 0,24 0 0,-23 0 0,23 0 15,-24 0-15,24 0 0,-23 0 0,23 0 0,-24 0 16,24 0-16,-23 0 0,23 0 0,-24 0 0,25 0 16,-25 0-16,24 0 0,-23 0 0,23 0 15,-24 0-15,24 0 16,-23 0-16,23 0 31,-24 0 0</inkml:trace>
  <inkml:trace contextRef="#ctx0" brushRef="#br0" timeOffset="4533.304">10583 10113 0,'24'0'78,"-1"0"-63,24 0-15,-23 0 0,23 0 0,-24 0 0,25 0 0,-25 0 0,24 0 0,-23 0 0,23 0 16,-24 0-16,24 0 0,-23 0 0,23 0 0,-24 0 0,24 0 0,-23 0 0,23 0 0,23 0 0,-46 0 0,46 0 0,-22 0 0,-25 0 0,24 0 16,24 0-16,-48 0 0,48 0 0,-24 0 0,-24 0 0,24 0 0,-23 0 0,46 0 0,-23 0 0,-23 0 0,23 0 0,24 0 0,-48 0 0,24 0 0,24 0 0,-48 0 15,24 0-15,24 0 0,-48 0 0,24 0 0,-23 0 0,46 0 0,-23 0 0,-23 0 0,46 0 0,-22 0 0,-25 0 0,48 0 0,-24 0 0,-24 0 0,48 0 16,-24 0-16,-24-24 0,48 24 0,-24 0 0,-24 0 0,48 0 0,-24 0 0,-24 0 0,48 0 0,-24 0 0,-23 0 0,23-47 0,23 47 0,-46 0 0,23 0 0,-24 0 16,48 0-16,-24 0 0,-24 0 0,48 0 0,-24 0 0,-24 0 0,25 0 0,22-23 0,-46 23 0,23 0 0,-24 0 0,24 0 0,24 0 0,-48 0 0,24 0 15,-23 0-15,23 0 0,23 0 0,-46 0 0,23 0 0,-24 0 0,25 0 0,-25 0 0,24 0 0,-23-47 0,23 47 0,-24 0 0,24 0 0,-23 0 0,23 0 0,-24 0 16,24 0-16,-23-24 0,23 24 0,-24 0 0,24 0 0,-23 0 0,23 0 0,-24 0 0,25 0 0,-25 0 0,24-47 0,-23 47 0,23 0 0,-24 0 0,24 0 15,-23 0-15,23 0 0,-24 0 0,-23-23 0,47 23 0,-23 0 0,23 0 0,-24 0 0,24 0 0,-23-47 0,23 47 16,-24 0-16,25 0 0,-25 0 0,24 0 0,-23 0 0,23 0 0,-24 0 16,24 0-16,-23 0 15,23 0-15,-24 0 32</inkml:trace>
  <inkml:trace contextRef="#ctx0" brushRef="#br0" timeOffset="13366.834">8020 7996 0,'-24'0'125,"1"0"-109,23 24-16,-47-24 0,23 47 0,-23-47 15,47 23-15,-23-23 0,-24 0 0,47 47 0,-24-47 0,24 24 0,-47-24 0,24 0 16,23 47-16,-47-47 0,47 23 0,-24-23 0,24 48 0,-47-48 0,47 23 15,-24-23-15,24 47 0,-47-47 0,47 24 16,-23-24-16,23 47 0,-47-47 0,47 23 0,-24-23 16,24 47-16,0-23 0,-47 23 15,47-24-15,0 24 0,0-23 16,0 23-16,0-24 0,0 24 16,0-23-16,0 23 0,24-47 0,-24 23 15,0 25-15,47-48 0,-47 23 0,23-23 0,-23 47 0,0-23 16,47-24-16,-47 47 0,24-47 0,-24 23 0,47-23 15,-47 47-15,23-47 0,-23 24 0,48-24 0,-48 47 16,23-47-16,-23 23 0,47-23 0,-47 47 0,24-47 0,-24 24 0,47-24 16,-47 47-16,23-47 0,24 23 0,-23-23 0,-24 47 15,47-47-15,-24 0 0,-23 24 0,47-24 0,-23 0 16,23 47-16,-24-47 16,-23 23-1,47-23-15,-23 0 172</inkml:trace>
  <inkml:trace contextRef="#ctx0" brushRef="#br0" timeOffset="41618.846">10724 17592 0,'24'0'281,"-1"0"-266,25 0 1,-25 0 0,24 0-16,-23 0 15,23 0-15,-24 0 0,24 0 0,-23 0 16,23 0-16,-24 0 0,24 0 0,-23 0 16,23 0-16,-24 0 0,24 0 0,-23 0 0,23 0 15,-24 0-15,25 0 0,-25 0 0,24 0 0,-23 0 16,23 0-16,-47-24 0,23 24 0,24 0 0,-23 0 15,23 0-15,-24 0 0,24 0 16,-23 0-16,23 0 0,-24 0 16,24 0-16,-23 0 15,23 0 1,-24 0 0,25 0-1,-25 0-15,24 0 16,-23 0-16,23 0 0,-24 0 15,24 0-15,-23 0 0,23 0 0,-24 0 16,24 0-16,-23 0 0,23 0 0,-24 0 0,24 0 16,-47-47-16,24 47 0,23 0 0,-24 0 15,25 0-15,-25 0 0,24 0 0,-23 0 16,23 0-16,-24 0 0,24 0 16,-23 0-16,23 0 0,-24 0 0,24 0 15,-23 0-15,23 0 0,-24 0 16,24 0-16,-23 0 0,23 0 15,-24 0-15,25 0 0,-25 0 0,24 0 16,-23 0-16,23 0 0,-24 0 0,24 0 16,-23 0-16,23 0 0,-24 0 0,24 0 15,-23 0-15,23 0 0,-24 0 0,24 0 16,-23 0-16,23 0 0,-24 0 0,25 0 16,-25 0-16,24 0 0,-23 0 0,23 0 0,-24 0 15,24 0-15,-23 0 0,23 0 0,-24 0 0,24 0 0,-23 0 16,23 0-16,-24 0 0,24 0 0,-23 0 0,23 0 15,-24 0-15,25 0 0,-25 0 0,24 0 0,-23 0 0,23 0 16,-24 0-16,24 0 0,-23 0 0,23 0 0,-24 0 16,24 0-16,-23 0 0,23 0 15,-24 0-15,24 0 0,-23 0 16,23 0-16,-24 0 0,25 0 16,-25 0-16,24 0 0,-23 0 15,23 0-15,-24 0 0,24 0 16,-23 0-16,23 0 0,-24 0 0,24 0 15,-23 0-15,23 0 0,-24 0 16,24 0-16,-23 0 0,23 24 16,-24-24-16,25 0 0,-25 0 15,24 0-15,-23 0 0,23 0 16,-24 0-16,-23 47 0,47-47 0,-23 0 16,23 0-16,-24 0 0,24 0 15,-23 0-15,23 0 0,-24 0 16,24 0-16,-23 0 0,23 0 15,-24 0-15,25 0 0,-25 0 0,24 0 0,-23 0 16,-24 23-16,47-23 0,-24 0 0,24 0 0,-23 0 16,23 0-16,-24 0 0,24 0 15,-23 0-15,23 0 0,-24 0 0,24 0 16,-23 0-16,23 0 0,-24 0 0,25 0 16,-25 0-16,24 0 0,-23 0 0,23 0 15,-24 0-15,24 0 0,-23 0 16,23 0-16,-24 0 0,24 0 15,-23 0-15,23 0 0,-24 0 0,24 0 16,-23 0-16,23 0 0,-24 0 0,25 0 16,-25 0-16,24 0 15,-23 47-15,23-47 0,-24 0 0,24 0 16,-23 0-16,23 0 0,-24 0 0,24 0 16,-23 0-16,23 0 0,-24 0 15,24 0-15,-23 0 0,23 0 0,-24 0 16,25 0-16,-25 0 0,24 0 15,-23 0-15,23 0 0,-24 0 0,24 0 16,-23 0-16,23 0 0,-24 0 0,24 0 16,-23 0-16,23 0 0,-24 0 0,24 0 15,-23 24-15,23-24 0,-24 0 0,25 0 16,-25 0-16,24 0 0,-23 0 0,23 0 16,-24 0-16,24 0 0,-23 0 0,23 0 15,-24 0-15,24 0 0,-23 0 16,23 0-16,-24 0 0,24 0 15,-23 0-15,23 0 0,-24 0 16,25 0-16,-25 0 0,24 0 16,-23 0-16,23 0 0,-24 0 15,24 0-15,-23 0 0,23 0 16,-24 0-16,24 0 16,-23 0-16,23 0 15,-24 0-15,24 0 16,-23 0-1,23 0 1,-24 0 0,25 0-1,-25 0 17</inkml:trace>
  <inkml:trace contextRef="#ctx0" brushRef="#br0" timeOffset="49443.349">7808 23213 0,'47'0'219,"-23"0"-219,23 0 0,-24 0 0,24 0 15,-23 0-15,23 0 0,-24 0 16,-23-47-16,47 47 0,-23 0 0,23 0 0,-24 0 16,25 0-16,-25 0 0,24 0 0,-23 0 0,23 0 15,-24 0-15,24 0 0,-23 0 0,23 0 0,-24 0 16,24 0-16,-23 0 0,23 0 0,-24 0 0,24 0 0,-23 0 16,23 0-16,-24 0 0,25 0 0,-48-24 0,23 24 0,24 0 15,-23 0-15,23 0 0,-24 0 0,24 0 0,-23 0 16,23 0-16,-24 0 0,24 0 0,-23 0 0,23 0 0,-24 0 15,24 0-15,-23 0 0,23 0 0,-24 0 0,25 0 16,-25 0-16,24 0 0,-23 0 0,-24-47 0,47 47 0,-24 0 16,24 0-16,-23 0 0,23 0 0,-24 0 0,24 0 0,-23 0 15,23 0-15,-24 0 0,24 0 0,-23 0 0,23-23 16,-24 23-16,25 0 0,-25 0 0,24 0 0,-23 0 16,23 0-16,-47-47 0,23 47 0,24 0 0,-23 0 0,23 0 15,-24 0-15,24 0 0,-23 0 0,23 0 0,-24 0 0,24 0 0,-23-24 0,23 24 16,-24 0-16,25 0 0,-25 0 0,24 0 0,-23 0 0,23 0 0,-47-47 0,23 47 0,24 0 15,-23 0-15,23 0 0,-24 0 0,24 0 0,-23 0 0,23 0 0,-24 0 16,24 0-16,-23 0 0,23-23 0,-24 23 0,25 0 0,-25 0 0,24 0 16,-23 0-16,23 0 0,-24 0 0,24 0 0,-23 0 0,23 0 0,-24 0 0,24 0 15,-23 0-15,23 0 0,-24 0 0,24 0 0,-47-47 0,24 47 0,23 0 0,-24 0 16,25 0-16,-25 0 0,24 0 0,-23 0 0,23 0 0,-24 0 0,24 0 0,-23-24 16,23 24-16,-24 0 0,24 0 0,-23 0 0,23 0 0,-24 0 0,24 0 0,-23 0 15,23 0-15,-24 0 0,25-47 0,-25 47 0,24 0 0,-23 0 0,46 0 0,1 0 16,-24 0-16,-24 0 0,24 0 0,-23 0 0,23 0 0,-24-24 0,24 24 15,-23 0-15,23 0 0,-24 0 0,25 0 0,-25 0 0,24 0 0,-23 0 0,23 0 16,-24 0-16,24 0 0,-23 0 0,23 0 0,-47-47 0,23 47 0,24 0 0,-23 0 0,23 0 0,-24 0 16,24-23-16,-23 23 0,23 0 0,-24 0 0,25 0 0,-25 0 0,24 0 0,-23 0 15,23 0-15,-24 0 0,24 0 0,-23-47 0,23 47 0,-24 0 0,24 0 0,-23 0 16,23 0-16,-24 0 0,24 0 0,-23 0 0,23 0 0,-24 0 0,25 0 16,-25 0-16,24 0 0,-23 0 0,23 0 0,-24 0 0,24 0 0,-23 0 0,23 0 15,-24 0-15,24 0 0,-23 0 0,23 0 0,-24 0 0,24 0 0,-23 0 16,23 0-16,-24 0 0,25 0 0,-25 0 0,24 0 0,-23 0 0,23 0 15,-24 0-15,24 0 0,-23 0 0,23 0 0,-24 0 0,24 0 0,-23 0 16,23 0-16,-24 0 0,24 0 0,-23 0 0,23 0 0,-24 0 0,25 0 16,-25 0-16,24 0 0,-23 0 0,23 0 0,-24 0 0,24 0 0,-23 0 15,23 0-15,-24 0 0,24 0 0,-23 0 0,23 0 0,-24 0 16,24 0-16,-23 0 0,23 0 0,-24 0 0,25 0 0,-25 0 0,24 0 16,-23 0-16,23 0 0,-24 0 0,24 0 0,-23 0 0,23 0 15,-24 0-15,24 0 0,-23 0 0,23 0 0,-24 0 16,24-24-16,-23 24 0,23 0 0,-24 0 0,25 0 15,-25 0-15,24 0 0,-23 0 0,23 0 16,-24 0-16,24 0 0,-23 0 0,23 0 0,-24 0 0,24 0 16,-23 0-16,23 0 0,-24 0 0,24 0 0,-23 0 15,23 0-15,-24 0 0,25 0 0,-25 0 0,24 0 0,-23 0 0,23 0 16,-24 0-16,24 0 0,-23 0 0,23 0 0,-24 0 16,24 0-16,-23 0 0,23 0 0,-24 0 15,24 0-15,-23 0 0,23 0 0,-24 0 16,25 0-16,-25 0 0,24 0 0,-23 0 15,23 0-15,-24 0 0,24 0 0,-23 0 16,23 0-16,-24 0 0,24 0 0,-23 0 16,23 0-16,-24 0 0,24 0 0,-23 0 15,23 0-15,-24 0 0,25 0 0,-25 0 16,24 0-16,-23 0 0,23 0 0,-24 0 16,24 0-16,-23 0 0,23 0 0,-24 0 0,24 0 15,-23 0-15,23 0 0,-24 0 16,24 0-16,-23 0 0,23 0 0,-24 0 15,25 0-15,-25 0 16,24 0-16,-23 0 16,23 0-16,-24 0 0,24 0 15,-23 0 1,23 0-16,-24 0 16,24 0-1,-23 0-15,23 0 16,-24 0-16,24 0 0,-23 0 15,23 0-15,-24 0 16,25 0-16,-25 0 16,24 0-16,-23 0 15,23 0 1,-24 0 15,24 0 125,-23 0-124,23 0-1</inkml:trace>
  <inkml:trace contextRef="#ctx0" brushRef="#br0" timeOffset="61362.286">7973 7385 0,'23'0'172,"1"0"-172,23 0 0,-24 0 16,24 0-16,-23 0 0,23 0 0,-24 0 15,25 0-15,-25 0 0,24 0 0,-23 0 0,23 0 0,-24 0 16,24 0-16,-23 0 0,23 0 0,-24 0 0,24 0 0,-23 0 16,23 0-16,-24 0 0,24 0 0,-23 0 0,23 0 0,-24 0 15,25 0-15,-25 0 0,24 0 0,-23 0 0,23 0 0,-24 0 16,24 0-16,-23 0 0,23 0 0,-24 0 0,24 0 0,-23 0 0,23 0 15,-24 0-15,24 0 0,-23 0 0,23 0 0,-24 0 0,25 0 0,-25 0 16,24 0-16,-23 0 0,23 0 0,-24 0 0,24 0 0,-23 0 0,23 0 0,-24 0 0,24 0 16,-23 0-16,23 0 0,-24 0 0,24 0 0,-23 0 0,23 0 0,-24 0 0,25 0 0,-25 0 0,24 0 15,-23 0-15,23 0 0,-24 0 0,24 0 0,-23 0 0,23 0 0,-24 0 0,24 0 0,-23 0 16,23 0-16,-24 0 0,24 0 0,-23 0 0,23 0 0,-24 0 0,25 0 16,-25 0-16,24 0 0,-23 0 0,23 0 0,-24 0 0,24 0 15,-23 0-15,23 0 0,-24 0 0,24 0 0,-23 0 16,23 0-16,-24 0 15,24 0-15,-23 0 16,23 0-16,-24 0 0,25 0 16,-25 0-16,24 0 0,-23 0 15,23 0-15,-24 0 0,24 0 16,-23 0-16,23 0 0,-24 0 0,24 0 0,-23 0 16,23 0-16,-24 0 0,24 0 0,-23 0 0,23 0 15,-24 0-15,25 0 0,-25 0 0,24 0 0,-23 0 16,23 0-16,-24 0 0,24 0 0,-23 0 15,23 0-15,-24 0 0,24 0 16,-23 0-16,23 0 0,-24 0 16,24 0-16,-23 0 15,23 0-15,-24 0 0,25 0 16,-25 0-16,24 0 0,-23 0 16,23 0-16,-24 0 15,24 0-15,-23 0 16,23 0-16,-24 0 15,24 0 17</inkml:trace>
  <inkml:trace contextRef="#ctx0" brushRef="#br0" timeOffset="64062.041">8043 12724 0,'24'0'94,"-1"-24"-94,24 24 0,-23 0 0,23-47 0,-24 47 0,25 0 0,22 0 15,24-24-15,-47 24 0,-23 0 0,23 0 0,-24-47 0,24 47 0,-23 0 0,23 0 16,-24 0-16,24 0 0,-23-23 0,46 23 0,-22 0 0,-25 0 0,24 0 0,-23 0 0,23 0 0,-24-47 0,24 47 0,-23 0 15,23 0-15,-24 0 0,24 0 0,-23 0 0,93 0 0,-93 0 0,23 0 0,-24 0 0,25 0 0,-25 0 0,24 0 0,-23 0 0,23-24 16,-24 24-16,24 0 0,24 0 0,-1 0 0,-46 0 0,164 0 0,-165 0 0,25 0 0,-25 0 0,48 0 0,-24 0 0,-24 0 0,24 0 16,-23 0-16,23 0 0,23 0 0,95 0 0,23-47 0,-164 47 0,23 0 0,-24 0 0,24 0 0,24 0 15,-48 0-15,24 0 0,-23 0 0,23 0 0,-24 0 0,24 0 0,24 0 0,70 0 0,-70 0 0,-48 0 0,24 0 0,-23 0 16,23 0-16,-24 0 0,24 0 0,-23 0 0,23 0 0,-24 0 0,24 0 0,24 0 0,-48 0 0,95 0 0,-94 0 0,23 0 0,23 0 0,-46 0 0,23 0 16,-24 0-16,24 0 0,-23 0 0,46 0 0,-23 0 0,-23 0 0,23 0 0,-24 0 0,166 0 0,-119 0 0,-46 0 15,23 0-15,-24 0 0,24 0 0,-23 0 0,23 0 0,-24 0 0,24 0 0,236 0 0,-260 0 16,24 0-16,-23 0 0,23 0 0,-24 0 0,24 0 0,-23 0 0,23 0 0,-24 0 0,24 0 0,-23 0 0,46 0 0,-22 0 0,46 0 15,-47 0-15,23 0 0,1 0 0,-1 0 0,-46 0 0,23 0 0,-24 0 0,24 0 0,-23 0 0,23 0 0,-24 0 0,119 0 16,-95 0-16,-24 0 0,24 0 0,-23 0 0,23 0 0,-24 0 0,24 0 0,-23 0 0,23 0 0,-24 0 0,24 0 0,-23 0 0,23 0 0,47 0 16,-47 0-16,-23 0 0,23 0 0,-24 0 0,24 0 0,-23 0 0,23 0 0,-24 0 0,24 0 0,24 0 0,93 0 15,-116 0-15,-25 0 0,24 0 0,-23 0 0,23 0 0,-24 0 0,24 0 0,-23 0 0,23 0 0,-24 0 0,24 0 16,-23 0-16,46 0 0,-23 0 0,-23 0 0,23 0 0,-24 0 0,25 0 0,-25 0 0,24 0 0,-23 0 0,23 0 0,-24 0 0,24 0 16,-23 0-16,46 0 0,-23 0 0,-23 0 0,23 0 0,-24 0 0,24 0 0,-23 0 0,23 0 0,-24 0 0,25 0 15,-25 0-15,24 0 0,-23 0 0,23 0 0,-24 0 0,24 0 0,-23 0 0,23 0 0,-24 0 0,24 0 0,-23 0 0,23 0 0,-24 0 16,166 0-16,-166 0 0,24 0 0,-23 0 0,23 0 0,-24 0 0,24 0 0,-23 0 15,23 0-15,-24 0 0,24 0 0,47 0 0,-47 0 0,-23 0 0,23 0 0,-24 0 0,25 0 16,-25-23-16,24 23 0,-23 0 0,23 0 0,-24 0 0,24 0 0,-23 0 0,23 0 0,-24 0 0,24 0 0,-23 0 16,23 0-16,-24 0 0,24 0 0,-23 0 0,23 0 0,-24 0 0,25 0 0,-25 0 0,24-47 0,-23 47 15,23 0-15,-24 0 0,24 0 0,94 0 0,-117 0 0,23 0 0,-24 0 16,24 0-16,-23 0 0,23 0 0,-24 0 0,48 0 0,-24 0 0,-23 0 16,23 0-16,-24 0 0,24 0 0,-23 0 0,23 0 0,-24 0 15,24 0-15,-23 0 0,23 0 0,-24 0 0,24 0 16,-23 0-16,23 0 0,-47-24 0,23 24 15,25 0-15,-48-47 16,23 47-16,24 0 63,-23 0-32,23 0-16,-24 0 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7:08.867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1858 12230 0,'0'-24'94,"0"-23"-79,0 24-15,0-24 0,0 23 16,0-23-16,0 23 0,0-23 0,0 24 0,0-48 0,0 24 15,0 24-15,0-24 0,0 23 0,0-23 0,0 24 0,0-24 0,0 23 0,0-23 0,0 24 0,0-95 16,0 94-16,0-23 0,0 24 0,0-24 0,0 23 0,0-23 0,0 24 0,0-24 16,0 23-16,0-23 0,0 24 0,0-24 0,0 23 0,0-23 0,0 24 0,0-24 0,0 23 15,0-23-15,0 23 0,23-23 0,-23 24 0,0-24 0,0 23 0,0-23 16,0 24-16,0-24 0,0 23 0,0-23 0,0 24 0,0-24 16,0 23-16,0-23 0,0 24 0,48 23 0,-48-47 0,0 23 15,0-23-15,0 23 0,23 24 0,-23-47 0,0 24 0,0-24 0,0 23 16,0-23-16,0 24 0,0-24 0,0 23 0,0-23 0,47 47 15,-47-23-15,0-24 0,0 23 0,0-23 0,24 47 0,-24-23 0,0-24 0,0 23 16,0-23-16,0 23 0,0-23 0,0 24 0,47 23 16,-47-47-16,0 23 0,0-23 0,0 24 0,23 23 0,-23-47 15,0 23-15,0-23 0,47 47 0,-47-23 0,0-24 16,0 23-16,0-23 0,0 24 16,24 23-16,-24-47 0,0 23 0,0-23 0,47 47 15,-47-24-15,0-23 0,0 24 0,23 23 0,-23-47 0,0 23 16,0-23-16,47 47 0,-47-23 0,0-24 0,24 23 15,-24-23-15,0 24 0,47 23 0,-47-47 0,23 23 16,-23-23-16,47 47 0,-47-23 0,24-24 16,-24 23-16,47 24 0,-47-47 0,23 47 15,-23-24-15,48 24 0,-48-47 0,23 47 0,-23-23 0,47 23 16,-23 0-16,-24-47 0,47 47 0,-24-24 0,24 24 16,-47-47-16,24 47 0,23 0 0,-47-23 0,23 23 0,24 0 15,-47-47-15,24 47 0,23 0 0,-24-24 0,24 24 16,-23 0-16,23-47 0,-24 47 0,25 0 15,-25 0-15,24-23 0,-23 23 0,23 0 0,-24 0 16,24-47-16,-23 47 0,23 0 0,-24 0 0,24 0 0,-23-24 0,23 24 0,-24 0 16,24 0-16,-23 0 0,46 0 0,-22 0 0,-25 0 0,24 0 15,-23 0-15,23 0 0,-24 0 0,-23-47 0,47 47 0,-23 0 0,23 0 0,-24 0 0,24 0 16,-23 0-16,23 0 0,-24 0 0,24 0 0,-23 0 0,23 0 0,-47-23 0,23 23 0,25 0 16,-25 0-16,24 0 0,-23 0 0,23 0 0,-24 0 0,24 0 0,-23 0 15,23 0-15,-47-47 0,23 47 0,24 0 0,-23 0 0,23 0 0,23 0 0,-46 0 16,23 0-16,-24 0 0,25-24 0,-25 24 0,24 0 0,-23 0 0,23 0 0,-24 0 0,24 0 15,-23 0-15,23 0 0,-24 0 0,-23-47 0,47 47 0,-23 0 0,23 0 0,-24 0 0,24 0 0,-23 0 0,46 0 16,-22 0-16,-48-24 0,23 24 0,24 0 0,-23 0 0,23 0 0,-24 0 0,24 0 0,-23-47 0,23 47 0,-24 0 0,24 0 16,-23 0-16,23 0 0,-24 0 0,24 0 0,-23 0 0,23 0 0,-24 0 0,25 0 0,-25 0 0,189 0 15,-165 0-15,-24 0 0,24 0 0,-23 0 0,23 0 0,-24 0 0,24 0 0,-23 0 0,23 0 0,-24 0 0,25 0 16,-25 0-16,48 0 0,-24 0 0,-24 0 0,24 0 0,-23 0 0,23 0 0,-24 0 0,24 0 0,-23 0 0,23 0 0,-24 0 16,24 0-16,24 0 0,-48 0 0,25 0 0,-25 0 0,24 0 0,-23 0 0,23 0 0,-24 0 0,24 0 0,-23 0 15,23 0-15,-24 0 0,24 0 0,-23 0 0,23 0 0,-24 0 0,24 0 0,-23 0 0,23 0 0,-24 0 0,25 0 0,-25 0 16,24 0-16,118 0 0,-118 0 0,-24 0 0,24 0 0,-23 0 0,23 0 15,-24 0-15,24 0 0,-23 0 0,23 0 0,24 0 0,-48 0 0,24 0 0,-23 0 0,23 0 0,-24 0 0,24 0 0,-23 0 16,23 0-16,-24 0 0,24 0 0,-23 0 0,23 0 0,-24 0 0,48 0 0,-24 0 0,-24 0 0,25 0 0,-25 0 16,24 0-16,-23 0 0,23 0 0,-24 0 0,24 0 0,-23 0 0,46 0 0,-23 0 0,-23 0 0,23 0 0,-24 0 15,24 0-15,-23 0 0,23 0 0,-24 0 0,236 0 0,-235 0 0,23 0 0,-24 0 16,24 0-16,-23 0 0,23 0 0,-24 0 0,24 0 0,-23 0 0,23 0 0,-24 0 0,25 0 0,93 0 0,-118 0 0,24 0 16,-23 0-16,23 0 0,-24 0 0,24 0 0,-23 0 0,23 0 0,-24 0 0,24 0 0,-23 0 0,46 0 0,1 0 0,-24 0 15,-23 0-15,23 0 0,-24 0 0,24 0 0,-23 0 0,23 0 0,-24 0 0,48 0 0,-24 0 0,-24 0 0,24 0 0,-23 0 0,188 0 16,-165 0-16,23 0 0,-46 0 0,46 0 0,-23 0 0,-23 0 0,23 0 0,-24 0 0,48 0 0,258 0 15,-305 0-15,23 0 0,-24 0 0,24 0 0,24 0 0,-48 0 0,24 0 0,-23 0 0,23 0 0,-24 0 0,25 0 0,22 0 0,-46 0 0,93 0 16,-93 0-16,23 0 0,-24 0 0,48 0 0,-24 0 0,-24 0 0,24-23 0,-23 23 0,23 0 0,24 0 0,-48 0 0,24 0 0,-23 0 0,23 0 16,47 0-16,-47 0 0,-24 0 0,24 0 0,-23 0 0,23 0 0,-24 0 0,24 0 0,-23 0 0,23 0 0,-24 0 0,25 0 0,-25 0 0,24 0 15,47 0-15,-47 0 0,-23 0 0,23 0 0,-24 0 0,24 0 0,-23 0 0,23 0 0,-24 0 0,24 0 0,-23 0 0,188 0 16,-165 0-16,-24 0 0,24 0 0,-23 0 0,23 0 0,-24 0 0,24 0 0,-23 0 0,23 0 16,-24 0-16,24 0 0,95 0 0,-119 0 0,24 0 0,-23 0 0,23 0 0,-24 0 0,24 0 0,-23 0 0,23 0 15,-24 0-15,24 0 0,-23 0 0,93 0 0,-46 0 0,-48 0 0,25 0 0,-25 0 0,24 0 0,-23 0 16,23 0-16,-24 0 0,24 0 0,-23 0 0,23 0 0,23 0 0,-46 0 0,23 0 0,-24 0 0,24 0 0,-23 0 0,46 0 0,-22 0 15,-25 0-15,24 0 0,165 23 0,-189-23 0,24 0 0,-23 0 0,23 0 0,-24 0 16,24 0-16,-23 0 0,23 0 0,-24 0 0,25 0 0,-25 0 0,48 0 0,-24 0 0,-24 0 0,24 0 0,-23 0 0,23 0 0,-24 0 16,24 0-16,-23 24 0,23-24 0,-24 0 0,24 0 0,-23 0 0,46 0 0,-22 0 0,-25 0 0,24 0 0,-23 0 15,23 0-15,-24 0 0,24 0 0,-23 0 0,23 0 0,-24 0 0,24 0 0,-23 0 0,46 0 0,-23 0 0,-23 0 0,23 0 16,-24 0-16,25 0 0,-25 0 0,24 0 0,-23 0 0,164 0 0,-165 0 16,24 0-16,-23 0 0,23 0 0,-24 0 0,24 0 0,-23 0 0,23 0 0,-24 0 0,48 0 0,-24 0 15,-23 0-15,23 0 0,-24 0 0,24 0 0,-23 0 0,23 0 0,-24 0 0,24 0 0,-23 0 0,23 0 0,-24 0 16,24 0-16,-23 0 0,23 0 0,-24 0 0,25 0 0,-25 0 0,24 0 0,-23 0 0,23 0 0,-24 47 0,48-47 15,-24 0-15,-24 0 0,24 0 0,-23 0 0,23 0 0,-24 0 0,24 0 0,-23 0 0,23 0 0,-24 0 0,166 0 16,-166 0-16,24 0 0,-23 0 0,23 0 0,-24 0 0,24 0 0,-23 0 0,23 0 0,-24 0 16,24 0-16,-23 0 0,23 0 0,-24 0 0,25 0 0,-25 0 0,24 0 0,-23 0 0,23 0 0,-24 0 15,24 0-15,-23 0 0,23 23 0,-24-23 0,24 0 0,-23 0 0,23 0 0,-24 0 0,24 0 0,-23 0 16,23 0-16,-24 0 0,-23 48 0,48-48 0,-25 0 0,24 0 0,-23 0 0,23 0 0,-24 0 0,24 0 0,-47 23 16,24-23-16,164 0 0,-165 0 0,24 0 0,-47 47 0,24-47 0,23 0 0,-24 0 15,25 0-15,-25 0 0,48 24 0,-24-24 0,-24 0 0,24 0 0,-23 0 16,23 0-16,-24 47 0,24-47 0,-23 0 0,23 0 0,-24 0 15,24 0-15,-47 23 0,24-23 0,23 0 0,-24 0 0,25 0 16,-48 47-16,23-47 0,24 0 0,-23 0 0,23 0 0,-47 24 16,23-24-16,24 0 0,-23 0 0,-24 47 0,47-47 0,-24 0 0,24 0 15,-23 0-15,-24 23 0,47-23 0,-24 0 0,24 47 0,-23-47 16,23 0-16,-24 24 0,25-24 0,-25 0 0,-23 47 0,47-47 16,-23 0-16,23 0 0,-24 0 0,-23 23 0,47-23 15,-23 0-15,23 0 31,-47 47-31,0-23 63,23-24-47,-23 47-16,0-24 0,47-23 0,-47 48 15,0-25-15,24-23 0,-24 47 0,0-23 0,0 23 16,47-47-16,-47 23 0,0 24 0,0-23 0,0 23 15,23-47-15,-23 23 0,0 24 0,0-23 0,0 23 16,0-24-16,47-23 0,-47 47 0,0-23 0,0 23 0,0-24 0,0 25 16,0-25-16,0 24 0,0-23 0,0 23 0,0-24 0,0 24 15,24-23-15,-24 23 0,0-24 0,0 24 0,0-23 0,0 23 0,0-24 0,0 24 16,0-23-16,0 23 0,47-47 0,-47 23 0,0 25 0,0-25 0,0 24 0,0-23 0,0 23 16,0-24-16,0 24 0,0-23 0,0 23 0,0-24 0,0 24 15,23-47-15,-23 24 0,0 23 0,0-24 0,0 24 0,0-23 0,0 23 0,0-24 16,0 25-16,0-25 0,0 24 0,0-23 0,0 23 15,0-24-15,0 24 0,0-23 0,0 23 0,0-24 0,0 24 16,0-23-16,0 23 0,0-24 0,0 24 0,0-23 0,0 23 16,0-24-16,0 25 0,0-25 0,0 24 0,0-23 15,0 23-15,0-24 0,0 24 0,0-23 0,0 23 0,0-24 16,0 24-16,0-23 0,0 23 0,0-24 0,0 24 16,0-23-16,-23-24 0,23 47 0,0-24 0,0 25 0,0-25 15,0 24-15,0-23 0,-24 23 0,24-24 0,0 24 16,0-23-16,-47-24 0,47 70 0,0-23 0,0-23 15,0 23-15,-23-24 0,23 24 0,0-23 0,-47-24 16,47 47-16,0-24 0,0 25 0,0-25 0,0 24 0,-24-47 0,24 24 16,0 23-16,0-24 0,-47-23 0,47 47 0,0-23 15,-23 23-15,23-24 0,0 24 16,-47-47-16,47 24 0,0 23 0,-24-47 0,24 23 16,-47 24-16,47-23 0,-23-24 0,23 47 15,-47-47-15,47 23 0,0 25 0,-24-48 0,24 23 0,-47-23 16,47 47-16,-23-47 0,23 24 0,-47-24 0,47 47 0,-24-24 0,-23-23 0,47 47 0,-24-23 15,-23-24-15,47 47 0,-23-47 0,23 23 0,-47-23 0,47 47 0,-24-47 0,-23 24 16,24-24-16,23 47 0,-47-47 0,47 23 0,-24-23 0,-23 47 0,24-47 0,23 24 0,-47-24 0,23 0 0,-23 47 16,24-24-16,-24-23 0,47 48 0,-24-48 0,-23 23 0,23-23 0,-23 47 0,24-47 0,-24 24 0,23-24 15,-93 47-15,93-24 0,-23-23 0,47 47 0,-23-47 0,-24 0 0,23 0 0,-23 24 0,24-24 0,-24 47 0,23-47 0,-23 0 16,23 23-16,-93 24 0,93-47 0,-23 0 0,24 0 0,-24 24 0,23-24 16,-23 0-16,24 47 0,-24-47 0,23 0 0,-23 0 0,24 0 0,-24 23 0,23-23 0,-23 0 15,23 0-15,24 47 0,-47-47 0,24 0 0,-24 0 0,23 0 0,-23 0 0,47 24 0,-23-24 16,-24 0-16,23 0 0,-23 47 0,24-47 0,-24 0 0,23 0 0,-23 23 0,24-23 15,-24 0-15,23 0 0,24 48 0,-47-48 0,-47 23 0,47-23 0,23 0 0,24 47 16,-47-47-16,24 0 0,-24 0 0,23 24 0,-46-24 0,23 0 0,23 47 0,-23-47 0,24 0 16,23 23-16,-47-23 0,23 0 0,-23 0 0,23 47 0,-23-47 0,24 0 0,23 24 0,-47-24 0,23 0 0,-23 0 0,24 47 0,-24-47 15,23 0-15,-23 23 0,24-23 0,-24 0 0,23 47 0,-23-47 0,24 0 0,-24 0 0,23 24 0,-23-24 0,23 0 16,-23 0-16,47 47 0,-23-47 0,-24 0 0,23 0 0,-23 23 0,24-23 0,-24 0 0,-94 47 16,117-47-16,-23 24 0,24-24 0,-24 0 0,23 0 0,24 47 0,-71-47 0,24 0 0,-47 23 15,47-23-15,24 0 0,-24 48 0,23-48 0,-23 0 0,24 0 0,-24 0 0,23 23 0,-23-23 0,24 0 0,-24 0 16,23 47-16,-23-47 0,23 0 0,-23 0 0,24 0 0,-24 24 0,23-24 0,-23 0 0,24 0 0,-24 0 15,23 0-15,24 47 0,-47-47 0,24 0 0,-24 0 0,23 0 0,-23 0 0,24 0 0,-24 0 0,23 23 0,-23-23 16,-24 0-16,48 0 0,-24 0 0,23 0 0,-23 0 0,24 47 0,-24-47 0,23 0 0,-23 0 16,24 0-16,-24 0 0,23 0 0,-23 0 0,24 24 0,-24-24 0,23 0 0,-23 0 0,23 0 15,-23 47-15,24-47 0,-24 0 0,23 0 0,-23 0 0,24 0 0,-24 0 0,23 0 0,-23 0 0,24 23 16,-24-23-16,23 0 0,-23 0 0,24 0 0,-24 0 0,23 0 0,-23 0 0,23 0 16,-23 0-16,47 47 0,-141-47 0,118 0 0,-24 0 0,23 0 0,-23 0 15,24 0-15,-24 0 0,23 0 0,-23 0 0,24 0 0,-24 0 0,23 0 0,-23 0 0,23 0 0,-23 0 0,24 0 16,-24 0-16,23 0 0,-46 0 0,23 0 0,23 0 0,-23 0 0,24 0 0,-24 0 0,23 0 15,-23 0-15,24 0 0,-24 0 0,23 0 0,-23 0 0,23 0 0,-23 0 0,24 0 0,-24 0 0,23 0 0,-23 0 16,24 0-16,-24 0 0,23 0 0,-23 0 0,-117 0 0,117 0 16,23 0-16,-23 0 0,23 0 0,-23 0 0,24 0 0,-95 0 0,95 0 0,-24 0 0,23 0 15,-23 0-15,24 0 0,-24 0 0,23 0 0,-23 0 0,24 0 0,-24 0 0,23 0 0,-23 0 0,23 0 16,-23 0-16,24 0 0,-24 0 0,23 0 0,-23 0 0,24 0 0,-24 0 0,23 0 0,-23 0 16,24 0-16,-24 0 0,23 0 0,-23 0 0,24 0 0,-24 0 0,23 0 15,-23 0-15,23 0 0,-23 0 0,24 0 0,-24 0 0,23 0 16,-23 0-16,24 0 0,-24 0 0,23 0 0,-23 0 0,24 0 15,-24 0-15,23 0 0,-23 0 0,24 0 0,-24 0 16,23 0-16,-23 0 0,23 0 0,-23 0 0,24 0 0,-24 0 16,23 0-16,-23 0 0,24 0 0,-24 0 0,23 0 0,-23 0 0,24 0 15,-24 0-15,23 0 0,-23 0 0,24 0 0,-24 0 0,23 0 16,-23 0-16,23 0 0,-23 0 0,24 0 0,-24 0 0,23 0 0,-23 24 16,24-24-16,-24 0 0,23 0 0,-23 0 0,24 0 0,-24 0 0,23 0 15,-23 0-15,47 47 0,-94-47 0,47 0 0,23 0 0,-23 0 16,24 0-16,-24 0 0,23 0 0,-23 0 0,47 23 0,-23-23 0,-24 0 15,23 0-15,-23 0 0,24 0 0,-24 0 0,23 0 16,-23 0-16,24 0 0,-24 0 0,23 0 0,-23 0 16,23 0-16,-23 0 0,24 0 0,-24 0 15,23 0-15,-23 0 0,24 0 0,-24 0 0,23 0 16,-23 0-16,24 0 0,-24 0 0,23 0 0,-23 0 16,24 0-16,-24 0 0,23 0 0,-23 0 0,23 47 15,-23-47-15,24 0 0,-24 0 0,23 0 0,-23 0 16,24 0-16,-24 0 0,47 24 0,-24-24 0,-23 0 0,24 0 0,-24 0 15,23 0-15,-23 0 0,24 0 0,-24 0 0,23 0 16,-23 0-16,23 0 0,-23 0 0,24 0 0,-24 0 0,23 0 16,-23 0-16,24 0 0,-24 0 0,23 0 0,-23 0 0,24 0 15,-24 0-15,23 0 0,-23 0 0,24 0 0,-24 0 16,23 0-16,-23 0 0,23 0 0,-23 0 0,24 0 16,-24 0-16,23 0 0,-23 0 0,24 0 0,-24 0 15,23 0-15,-23 0 0,24 0 0,-24 0 16,23 0-16,-23 0 0,24 0 0,-24 0 0,23 0 15,-23 0-15,23 0 0,-23 0 0,24 0 0,-24 0 0,23 0 16,-23 0-16,24 0 0,-24 0 0,23 0 0,-23 0 0,24 0 16,-24 0-16,23 0 0,24-24 0,-47 24 0,24 0 0,-24 0 0,23 0 15,-23 0-15,23 0 0,-23 0 0,24 0 0,-24 0 0,23 0 16,-23 0-16,24 0 0,-24 0 0,23 0 0,-23 0 0,24 0 16,-24 0-16,23 0 0,-23 0 0,24 0 0,-24 0 0,23 0 15,-23 0-15,23 0 0,-23 0 0,24 0 0,-24 0 0,23 0 16,-23 0-16,24 0 0,-24 0 0,23 0 0,-23 0 0,24 0 15,-24 0-15,23 0 0,-23 0 0,24 0 0,-24 0 0,23 0 16,-23 0-16,23 0 0,-23 0 0,24 0 0,-24 0 0,23 0 0,-23 0 16,24 0-16,-24 0 0,23 0 0,-23 0 0,24 0 0,-24 0 15,23 0-15,-23 0 0,24 0 0,-24 0 0,23 0 0,-23 0 0,23 0 16,-23 0-16,24 0 0,-24 0 0,23 0 0,-23 0 0,24 0 0,-24 0 16,23 0-16,-23 0 0,24 0 0,-24 0 0,23 0 0,-23 0 0,24 0 15,-24 0-15,23 0 0,-23 0 0,23 0 0,-23 0 0,24 0 16,-24 0-16,23 0 0,-23 0 0,24 0 0,-24 0 15,23 0-15,-23 0 0,24 0 0,-24 0 0,23 0 0,-23 0 16,24 0-16,-24 0 0,23 0 0,-23 0 0,23 0 16,-23 0-16,24 0 0,-24 0 0,23 0 0,-23 0 15,24 0-15,-24 0 0,23 0 0,-23 0 16,24 0-16,-24-23 0,23 23 0,-23 0 16,24 0-16,-24 0 0,23 0 0,-23 0 0,23-47 15,-23 47-15,24 0 0,-24 0 0,23 0 0,-23 0 16,24 0-16,23-24 0,-47 24 0,23 0 0,-23 0 0,24 0 15,23-47-15,-47 47 0,23 0 0,-23 0 0,24 0 0,-24 0 0,23-23 0,-23 23 16,23 0-16,-23 0 0,24 0 0,23-47 0,-47 47 0,23 0 0,-23 0 16,24 0-16,23-24 0,-47 24 0,23 0 0,-23 0 0,24 0 0,-24-47 15,23 47-15,-23 0 0,24 0 0,23-23 0,-47 23 0,23 0 0,-23 0 16,23 0-16,-23 0 0,47-47 0,-23 47 0,-24 0 0,23 0 0,24-24 16,-47 24-16,24 0 0,-24 0 0,23 0 0,-23 0 0,24 0 0,-24 0 15,47-47-15,-24 47 0,-23 0 0,24-23 0,-24 23 16,23 0-16,24-47 0,-47 47 0,23 0 15,24-24-15,-47 24 0,24 0 16,23-47-16,-47 47 0,47-24 16,-24 24-16,-23-47 0,24 24 15,23-24-15,-47 47 0,47-24 0,-24 24 16,24-47-16,0 24 0,-47 23 0,47-47 0,-23 23 16,23-23-16,-47 47 0,47-23 0,0-24 0,-24 47 0,24-24 15,0-23-15,-47 47 0,47-23 0,0-24 0,-23 47 0,23-24 16,0-23-16,-47 23 0,47-23 0,-24 24 15,24-24-15,0 23 0,-47 24 0,47-47 16,0 24-16,-24 23 0,24-47 0,0 23 0,-47 24 16,47-47-16,0 24 0,-23 23 0,23-47 0,0 23 15,0-23-15,-47 47 0,47-23 16,0-24-16,-24 47 0,24-24 16,0-23-1,-47 23 1,47-23-1,0 24 1,-23 23-16,23-47 0,0 23 16,0-23-16,-47 47 15,47-23-15,0-24 0,0 23 16,0-23-16,-24 47 16,24-23-16,0-24 0,0 23 15,0-23-15,0 24 16,0-24-16,0 23 0,0-23 15,0 23-15,0-23 16,0 24-16,24 23 0,-24-47 0,0 23 16,0-23-16,0 24 15,0-24-15,23 23 16,-23-23-16,0 24 0,47 23 16,-47-47-16,0 23 0,0-23 15,24 24 16,-24-24-15,47 47-16,-47-24 16,0-23-1,23 47-15,-23-24 16,47 24 0,-47-47-1,24 47 1,-24-23-1</inkml:trace>
  <inkml:trace contextRef="#ctx0" brushRef="#br0" timeOffset="2444.314">5151 12253 0,'23'0'125,"1"0"-125,23 0 16,-24 0-16,24 0 0,-23 0 0,23 0 0,-24 0 15,24 0-15,24 0 0,-1-23 0,-46 23 0,23 0 0,-24 0 0,25 0 0,-25 0 0,24 0 16,-23 0-16,23 0 0,-24 0 0,24 0 0,-23 0 0,23 0 0,-24 0 0,24 0 0,-23 0 0,23 0 0,-24 0 16,24 0-16,-23 0 0,23 0 0,-24 0 0,25 0 0,-25 0 0,24 0 0,-23 0 0,23 0 0,-24 0 15,24 0-15,-23 0 0,23 0 0,23 0 0,-46 0 0,23 0 0,-24 0 0,24 0 0,-23 0 0,23 0 0,-24 0 16,25 0-16,-25 0 0,48 0 0,-24 0 0,23 0 0,-46 0 0,23 0 0,-24 0 0,24 0 15,-23 0-15,23 0 0,-24-24 0,48 24 0,-24 0 0,-24 0 0,25 0 0,-25 0 0,24 0 16,-23 0-16,23 0 0,-24 0 0,24 0 0,-23 0 0,23 0 0,-24 0 0,24 0 0,-23 0 0,23 0 0,-24 0 0,24 0 16,-23 0-16,23 0 0,-24 0 0,25 0 0,-25 0 0,24 0 0,-23 0 0,23 0 0,-24 0 15,24 0-15,-23 0 0,23 0 0,-24 0 0,24 0 0,-23 0 0,23 0 0,-24 0 0,48 0 16,-24 0-16,-24 0 0,25 0 0,-25 0 0,24 0 0,-23 0 0,23 0 0,23 0 0,-46 0 0,23 0 16,-24 0-16,24 0 0,-23 0 0,23 0 0,-24 0 0,24 0 0,-23 0 0,46 0 0,-22 0 15,-25 0-15,24 0 0,-23 0 0,23 0 0,-24 0 0,24 0 0,-23 0 0,23 0 0,-24 0 0,24 0 16,-23 0-16,23 0 0,-24 0 0,24 0 0,-23 0 0,23 0 0,-24 0 0,25 0 0,-25 0 0,24 0 15,-23 0-15,46 0 0,-23 0 0,-23 0 0,23 0 0,-24 0 0,24 0 0,-23 0 16,23 0-16,-24 0 0,24 0 0,-23 0 0,23 0 0,-24 0 0,25 0 0,-25 0 16,24 0-16,-23 0 0,23 0 0,-24 0 0,24 0 0,-23 0 0,23 0 0,-24 0 0,24 0 15,-23 0-15,23 0 0,-24 0 0,24 0 0,-23 0 0,23 0 16,-24 0-16,25 0 0,-25 0 0,24 0 0,-23 0 0,23 0 0,-24 0 16,24 0-16,-23 0 0,23 0 0,-24 0 0,24 0 0,-23 0 0,23 0 15,-24 0-15,24 0 0,-23 0 0,23 0 0,-24 0 0,25 0 16,-25 0-16,24 0 0,-23 0 0,23 0 0,-24 0 0,24 0 0,-23 0 0,23 0 15,-24 0-15,24 0 0,-23 0 0,23 0 0,-24 0 0,24 0 0,-23 0 0,23 0 16,-24 0-16,25 0 0,-25 0 0,24 0 0,-23 0 0,23 0 0,-24 0 0,24 0 16,-23 0-16,23 0 0,-24 0 0,24 0 0,-23 0 0,23 0 0,-24 0 0,24 0 15,-23 0-15,23 0 0,-24 0 0,25 0 0,-25 0 0,24 0 0,-23 0 0,23 0 16,-24 0-16,24 0 0,-23 0 0,23 0 0,-24 0 0,24 0 0,-23 0 0,23 0 16,-24 0-16,24 0 0,-23 0 0,23 0 0,-24 0 0,25 0 0,-25 0 0,24 0 15,-23 0-15,23 0 0,-24 0 0,24 0 0,-23 0 0,23 0 0,-24 24 0,24-24 0,-23 0 16,23 0-16,-24 0 0,24 0 0,-23 0 0,23 0 0,-24 0 0,25 0 0,-25 0 0,24 0 15,-23 0-15,23 0 0,-24 0 0,24 0 0,-23 0 0,23 0 0,-24 0 0,24 0 16,-23 0-16,23 0 0,-24 0 0,24 0 0,-23 0 0,23 0 0,-24 0 16,25 0-16,-25 0 0,24 0 0,-23 0 0,23 0 0,-24 0 15,24 0-15,-23 0 0,23 0 0,-24 0 16,24 0-16,-23 0 0,23 0 0,-24 0 16,24 0-16,-23 23 0,23-23 0,-24 0 15,25 0-15,-25 0 16,24 0-16,-23 0 15,23 0 1,-24 0 0,24 0-16,-23 0 15,23 0-15,-24 0 16,24 0 0,-23 0-16,23 0 31</inkml:trace>
  <inkml:trace contextRef="#ctx0" brushRef="#br0" timeOffset="14780.994">1482 18674 0,'0'-24'141,"-47"24"-141,47-23 0,0-24 15,0 23-15,-24 24 0,24-47 0,0 24 0,0-24 16,0 23-16,-47 24 0,47-47 0,0 23 0,0-23 16,-23 47-16,23-23 0,0-24 0,0 23 0,-47-23 15,47 24-15,0-24 0,0 23 0,0-23 16,0 24-16,0-24 0,0 23 16,0-23-16,0 24 0,0-24 15,0 23-15,0-23 0,-24 23 0,24-23 16,0 24-16,0-24 0,0 23 15,0-23-15,0 24 0,0-24 16,0 23-16,0-23 0,0 24 16,0-24-16,0 23 0,0-23 0,0 24 15,0-24-15,0 23 0,0-23 0,24 47 16,-24-24-16,0-23 0,0 24 0,0-24 0,0 23 16,0-23-16,23 47 0,-23-23 0,0-24 15,0 23-15,47 24 0,-47-47 0,0 24 16,24 23-16,-24-47 0,0 23 15,0-23-15,47 47 16,-47-23-16,23 23 0,-23-47 16,0 23-16,47 24 0,-47-47 0,24 23 15,-24-23-15,47 47 16,-47-23-16,23 23 0,-23-47 0,0 23 16,47 24-16,-47-47 0,24 47 0,-24-23 15,47 23-15,-47-47 0,23 23 0,-23-23 16,47 47-16,-47-23 15,24 23-15,-24-47 16,47 47-16,-24 0 16,-23-24-16,48 24 15,-48-47-15,23 47 0,-23-23 16,47 23-16,-47-47 0,24 47 0,23-24 16,-24 24-16,-23-47 15,47 47-15,-23 0 0,-24-24 0,47 24 16,-24 0-16,-23-47 0,47 47 15,-23-23-15,23 23 16,-24 0-16,-23-47 0,47 47 0,-23 0 16,23-24-16,-24 24 0,25 0 15,-48-47-15,23 47 0,24 0 0,-23 0 16,-24-23-16,47 23 0,-24 0 0,24 0 0,-47-47 16,24 47-16,23 0 0,-24 0 0,24 0 0,-47-24 15,24 24-15,23 0 0,-24 0 0,24 0 0,-47-47 0,24 47 16,23 0-16,-24 0 0,-23-23 0,48 23 0,-25 0 0,24 0 15,-23 0-15,23-47 0,-24 47 0,24 0 0,-23 0 16,23-24-16,-24 24 0,24 0 0,-23 0 0,23 0 16,-47-47-16,23 47 0,24 0 0,-23 0 0,23 0 0,-24-23 0,25 23 15,-25 0-15,24 0 0,-23-47 0,23 47 0,-24 0 0,24 0 0,-23 0 0,-24-24 16,47 24-16,-24 0 0,24 0 0,-23 0 0,-24-47 0,47 47 0,-24 0 16,24 0-16,-23 0 0,23 0 0,-24-24 0,25 24 0,-25 0 0,24 0 15,-23-47-15,23 47 0,-24 0 0,24 0 0,-23 0 0,23 0 16,-24 0-16,24 0 0,-23-23 0,23 23 0,-24 0 0,24 0 15,-47-47-15,24 47 0,23 0 0,-24 0 0,25 0 0,-25 0 0,24 0 16,-23 0-16,23 0 0,-24 0 0,24 0 0,-23 0 16,23 0-16,-24 0 0,24 0 0,-47-24 0,24 24 0,23 0 0,-24 0 15,24 0-15,-23 0 0,23 0 0,-24 0 0,25 0 0,-25 0 16,24 0-16,-23 0 0,23 0 0,-24 0 0,24 0 16,-23 0-16,23 0 0,-24 0 0,24 0 15,-23 0-15,23 0 0,-24 0 0,24 0 16,-23 0-16,23 0 0,-24 0 15,25 0-15,-25 0 16,24 0-16,-23 0 0,23 0 16,-24 0-16,24 0 0,-23 0 15,23 0-15,-24 0 0,24 0 0,-23 0 16,23 0-16,-24 0 0,24 0 16,-23 0-16,23 0 0,-24 0 0,25 0 15,-25 0-15,24 0 0,-23 0 0,23 0 16,-24 0-16,24 0 0,-23 0 0,23 0 15,-24 0-15,24 0 0,-23 0 16,23 0-16,-47-47 0,23 47 0,24 0 0,-23 0 0,23 0 16,-24 0-16,25 0 0,-25 0 0,24 0 15,-23 0-15,23 0 0,-24 0 16,24 0-16,-23 0 0,23 0 0,-24 0 16,24 0-16,-23 0 0,23 0 0,-24 0 15,24 0-15,-23 0 0,23 0 0,-24 0 16,25 0-16,-25 0 0,24 0 0,-23 0 15,23 0-15,-24 0 0,24 0 0,-23 0 16,23 0-16,-24 0 0,24 0 0,-23 0 16,23 0-16,-24 0 0,24 0 15,-23 0-15,23 0 0,-24 0 16,25 0-16,-25 0 0,24 0 0,-23 0 0,23 0 16,-24 0-16,24 0 0,-23 0 0,23 0 15,-24 0-15,24 0 0,-23 0 0,23 0 16,-24 0-16,24 0 0,-23 0 0,23 0 15,-24 0-15,25 0 0,-25 0 0,24 0 16,-23 0-16,23 0 0,-24 0 0,24 0 16,-23 0-16,23 0 0,-24 0 0,24 0 0,-23 0 15,23 0-15,-24 0 0,24 0 0,-23 0 0,23 0 16,-24 0-16,25 0 0,-25 0 0,24 0 16,-23 0-16,23 0 0,-24 0 0,24 0 15,-23 0-15,23 0 0,-24 0 0,24 0 16,-23 0-16,23 0 0,-24 0 0,24 0 0,-23 0 15,23 0-15,-24 0 0,25 0 0,-25 0 0,24 0 0,-23 0 16,23 0-16,-24 0 0,24 0 0,-23 0 0,23 24 0,-24-24 0,24 0 0,-23 0 0,23 0 16,-24 0-16,24 0 0,-23 0 0,23 0 0,-24 0 0,25 0 0,-48 47 15,23-47-15,24 0 0,-23 0 0,23 0 0,-24 0 0,24 0 0,-23 0 0,23 0 16,-24 0-16,24 0 0,-23 0 0,23 0 0,-24 0 0,24 0 0,-23 0 16,23 0-16,-24 0 0,25 0 0,-48 23 0,23-23 0,24 0 0,-23 0 15,23 0-15,-24 0 0,24 0 0,-23 0 0,23 0 0,-24 0 0,24 0 16,-23 0-16,23 0 0,-24 0 0,24 0 0,-23 0 0,23 0 0,-24 0 15,25 0-15,-25 0 0,24 0 0,-23 0 0,23 0 16,-24 0-16,24 0 0,-23 0 0,23 0 0,-24 0 0,24 0 16,-23 0-16,23 0 0,-24 0 0,-23 47 0,47-47 0,-23 0 15,23 0-15,-24 0 0,25 0 0,-25 0 0,24 0 0,94 0 16,-141 24-16,24-24 0,23 0 16,-24 0-16,24 0 0,-23 0 0,23 0 0,-24 0 15,24 0-15,-23 0 0,23 0 0,-24 0 0,25 0 0,-25 0 0,24 0 16,-23 0-16,23 0 0,-24 0 0,24 0 0,-23 0 15,23 0-15,-47 47 0,23-47 0,24 0 0,-23 0 0,23 0 0,-24 0 16,24 0-16,-23 0 0,23 0 0,-24 0 0,25 0 0,-25 0 0,24 0 16,-23 0-16,23 0 0,-24 0 0,24 0 0,-23 0 0,23 0 0,-24 0 0,24 0 0,-23 0 15,23 0-15,-24 0 0,24 0 0,-23 0 0,23 0 0,-24 0 0,25 0 0,-25 0 16,24 0-16,-47 23 0,24-23 0,23 0 0,-24 0 0,24 0 0,-23 0 0,23 0 0,-24 0 16,24 0-16,-23 0 0,23 0 0,-24 0 0,24 0 0,-23 0 0,23 0 15,-24 0-15,25 0 0,-25 0 0,24 0 0,-23 0 0,23 0 0,-24 0 0,24 0 16,-23 0-16,23 0 0,-24 0 0,24 0 0,-23 0 0,23 0 0,-24 0 0,24 0 15,-23 0-15,23 0 0,-24 0 0,25 0 0,-25 0 0,24 0 0,-23 0 16,23 0-16,-24 0 0,24 0 0,-23 0 0,23 0 0,94 0 16,-118 0-16,24 0 0,-23 0 15,23 0-15,-24 0 0,25 0 0,-25 0 0,24 0 16,-23 0-16,23 0 0,-24 0 0,24 0 0,-23 0 16,23 0-16,-24 0 0,24 0 0,-23 0 0,23 0 15,-24 0-15,24 0 0,-23 0 0,23 0 0,-24 0 0,25 0 16,-25 0-16,24 0 0,-23 0 0,23 0 0,-24 0 0,24 0 15,-23 0-15,23 0 0,-24 0 0,24 0 0,-23 0 0,23 0 16,-24 0-16,24 0 0,-47 48 0,24-48 0,23 0 0,-24 0 0,25 0 16,-25 0-16,-23 23 0,47-23 0,-23 0 0,23 0 0,-24 0 0,-23 47 15,47-47-15,-23 0 0,23 0 0,-24 0 0,-23 24 0,47-24 0,-23 0 16,23 0-16,-24 0 0,-23 47 0,47-47 0,-23 0 0,23 23 16,-24-23-16,25 0 0,-25 47 0,24-47 0,-23 0 0,23 24 15,-24-24-15,24 0 0,-47 47 0,24-47 0,23 0 0,-24 23 0,24-23 16,-23 0-16,-24 47 0,47-47 0,-24 0 0,24 24 0,-23-24 0,23 0 15,-47 47-15,23-47 0,25 0 0,-25 0 0,-23 23 0,47-23 0,-23 0 16,-24 47-16,47-47 0,-24 0 0,-23 24 0,47-24 0,-23 0 0,-24 47 0,47-47 16,-24 0-16,-23 23 0,47-23 0,-47 48 0,24-48 0,23 23 15,-24-23-15,-23 47 0,47-47 0,-47 24 0,24-24 16,23 47-16,-47-24 0,23-23 0,25 47 0,-48-23 16,23-24-16,-23 47 0,47-47 0,-47 23 0,24-23 0,-24 47 0,47-47 0,-47 24 0,23 23 15,24-24-15,-47 24 0,24-47 0,-24 24 0,47-24 0,-47 47 0,23-24 0,-23 25 16,47-48-16,-47 23 0,24-23 0,-24 47 0,47-23 0,-24 23 0,-23-24 0,47-23 0,-47 47 15,24-47-15,-24 24 0,47 23 0,-47-24 0,23-23 0,-23 47 0,48-47 0,-48 24 0,23 23 16,24-24-16,-47 24 0,24-23 0,23 23 0,-47-24 0,23-23 0,-23 48 0,47-25 0,-47 24 16,24-47-16,-24 24 0,47 23 0,-47-24 0,23-23 0,-23 47 0,47-23 0,-47 23 15,24-47-15,-24 23 0,47 24 0,-47-23 0,23-24 0,-23 47 0,0-24 16,47-23-16,-47 47 0,24-23 0,-24 23 0,47-47 0,-47 23 0,0 25 16,23-48-16,-23 23 0,0 24 0,48-47 0,-48 24 0,23 23 15,-23-24-15,0 24 0,47-47 0,-47 24 0,0 23 0,24-24 16,-24 24-16,0-23 0,47-24 0,-47 47 0,0-24 0,0 24 15,0-23-15,23-24 0,-23 47 0,0-24 0,0 25 0,47-48 0,-47 23 0,0 24 16,0-23-16,0 23 0,0-24 0,24 24 0,-24-23 0,0 23 16,0-24-16,47-23 0,-47 47 0,0-23 0,0 23 0,0-24 0,0 24 15,23-23-15,-23 23 0,0-24 0,0 25 0,0-25 0,0 24 16,0-23-16,0 23 0,0-24 0,0 24 0,0-23 16,0 23-16,0-24 0,47 24 0,-47-23 15,0 23-15,0-24 0,0 24 0,0-23 16,0 23-16,0-24 0,0 25 0,0-25 0,0 24 15,0-23-15,0 23 0,-23-47 0,23 23 0,0 24 16,0-23-16,0 23 0,-47-24 0,47 24 16,0-23-16,-24 23 0,24-24 0,0 24 0,0-23 15,0 23-15,-47-47 0,47 23 0,0 25 16,-23-25-16,23 24 0,0-23 0,-47-24 0,47 47 0,0-24 0,-24-23 16,24 47-16,0-23 0,-47 23 0,47-24 0,-23-23 0,23 47 15,0-23-15,-47-24 0,47 47 0,-24-47 0,24 23 0,0 24 0,-47-47 0,47 24 16,-24 23-16,-23-24 0,47 25 0,-23-48 15,23 23-15,-47-23 0,47 47 0,-24-47 0,24 24 0,-47-24 16,47 47-16,-23-47 0,23 23 0,-47-23 0,23 47 0,-23-23 0,24 23 16,-24-47-16,47 23 0,-24-23 0,24 47 0,-47-47 0,47 24 15,-70 23-15,46-24 0,-23-23 0,47 47 0,-24-47 16,24 24-16,-47 23 0,24-47 0,-24 23 0,23-23 0,24 48 0,-47-48 16,47 23-16,-23-23 0,-24 47 0,23-47 0,24 24 0,-47-24 0,24 47 15,-24-47-15,47 23 0,-24-23 0,24 47 0,-47-47 0,24 24 0,-24-24 0,47 47 16,-24-47-16,-23 23 0,23-23 0,-23 47 0,24-47 0,23 24 0,-47-24 0,23 47 15,-23-47-15,24 23 0,-24-23 0,47 47 0,-24-47 0,-23 0 0,47 24 0,-23-24 16,-24 0-16,23 47 0,-23-47 0,24 0 0,23 23 0,-47-23 0,23 0 0,24 48 16,-47-48-16,23 0 0,-23 23 0,24-23 0,-24 47 0,23-47 0,-23 0 15,47 24-15,-23-24 0,-24 0 0,23 0 0,24 47 0,-47-47 0,24 0 0,23 23 0,-47-23 0,23 0 16,-23 0-16,47 47 0,-23-47 0,-24 0 0,23 0 0,24 24 0,-47-24 0,23 0 0,-23 0 16,47 47-16,-23-47 0,-24 0 0,23 23 0,-23-23 0,24 0 0,-24 0 0,23 47 0,-23-47 15,24 0-15,-24 24 0,23-24 0,-23 0 0,24 0 0,-24 0 0,47 47 0,-24-47 0,-23 0 0,23 0 16,-23 0-16,24 0 0,23 23 0,-47-23 0,23 0 0,-23 0 0,24 0 0,-24 0 0,23 47 0,-23-47 15,24 0-15,-24 0 0,23 0 0,-23 0 0,47 24 0,-23-24 0,-24 0 0,23 0 0,-23 0 0,23 0 0,-23 0 16,47 47-16,-23-47 0,-24 0 0,23 0 0,-23 0 0,24 23 0,-24-23 0,23 0 0,-23 0 0,24 0 0,-24 0 16,47 48-16,-24-48 0,-23 0 0,24 0 0,-24 0 0,23 0 0,-23 0 0,47 23 0,-24-23 0,-23 0 0,24 0 15,-24 0-15,23 0 0,-23 0 0,24 0 0,-24 0 0,47 47 0,-24-47 0,-23 0 0,24 0 0,-24 0 0,23 0 16,-23 0-16,24 0 0,-24 0 0,23 0 0,-23 0 0,23 0 0,-23 0 0,24 0 0,-24 24 16,23-24-16,-23 0 0,24 0 0,-24 0 0,23 0 0,-23 0 0,24 0 0,-24 0 0,23 0 0,-23 0 15,24 0-15,-24 0 0,23 0 0,-23 0 0,23 0 0,-23 0 0,24 0 0,-24 0 0,23 0 0,-23 0 0,24 0 16,-24 0-16,23 0 0,-23 0 0,24 0 0,-24 0 0,23 0 0,-23 0 0,24 0 0,-24 0 0,23 0 15,-23 0-15,23 0 0,-23 0 0,24 0 0,-24 0 0,23 0 0,-23 0 0,24 0 0,-24 0 0,23 0 0,-23 0 0,24 0 16,-24 0-16,23 0 0,-23 0 0,24 0 0,-24 0 0,23 0 0,-23 0 0,23 0 0,-23 0 0,24 0 0,-24 0 0,23 0 16,-23 0-16,24 47 0,-24-47 0,23 0 0,-23 0 0,24 0 0,-24 0 0,23 0 0,-23 0 0,24 0 0,-24 0 0,23 0 15,-23 0-15,23 0 0,-23 0 0,24 0 0,-24 0 0,23 0 0,-23 0 0,24 0 0,-24 0 0,23 0 0,-23 0 0,24 0 0,-24 0 16,23 0-16,-23 0 0,24 0 0,-24 0 0,23 0 0,-23 0 0,23 0 0,-23 0 0,24 0 0,-24 0 0,23 0 0,-23 0 16,24 0-16,-24 0 0,23 0 0,-23 0 0,24 0 0,-24 0 0,23 0 0,-23 0 0,24 0 0,-24 0 0,23 0 0,-23 0 15,23 0-15,-23 0 0,24 0 0,-24 0 0,23 0 0,-23 0 0,24 0 0,-24 0 0,23 0 0,-23 0 16,24 0-16,-24 0 0,23 0 0,-23 0 0,24 0 0,-24 0 0,23-24 0,-23 24 0,23 0 0,-23 0 15,24 0-15,-24 0 0,23 0 0,-23 0 0,24 0 0,-24 0 0,23 0 0,-23 0 0,24 0 16,-24 0-16,23 0 0,-23 0 0,24 0 0,-24 0 0,23 0 0,-23 0 0,23 0 0,-23 0 16,24 0-16,-24 0 0,23 0 0,-23 0 0,24 0 0,-24 0 0,23 0 15,-23 0-15,24 0 0,-24 0 0,23 0 0,-23 0 0,24 0 0,-24 0 0,23 0 16,-23 0-16,23 0 0,-23 0 0,24 0 0,-24 0 0,23 0 0,-23 0 16,24 0-16,-24 0 0,23 0 0,-23 0 0,24 0 0,-24 0 15,23 0-15,-23 0 0,24 0 0,-24 0 0,23 0 0,-23 0 0,23 0 0,-23 0 16,24 0-16,-24 0 0,23 0 0,-23 0 0,24 0 0,-24 0 0,23 0 15,-23 0-15,24 0 0,-24 0 0,23 0 0,-23 0 0,24 0 0,-24 0 16,23 0-16,-23 0 0,23 0 0,-23 0 0,24 0 0,-24 0 0,23 0 0,-23 0 16,24 0-16,-24 0 0,23 0 0,-23 0 0,24 0 0,-24 0 0,23 0 0,-23 0 15,24 0-15,-24 0 0,23 0 0,-23 0 0,23 0 0,-23 0 0,24 0 16,-24 0-16,23 0 0,-23 0 0,24 0 0,-24 0 0,23 0 0,-23 0 0,24 0 16,-24 0-16,23 0 0,-23 0 0,24 0 0,-24 0 0,23 0 0,-23 0 0,23 0 15,-23 0-15,24 0 0,-24 0 0,23 0 0,-23 0 0,24 0 0,-24 0 0,23 0 16,-23 0-16,24 0 0,-24 0 0,23 0 0,-23 0 0,24 0 0,-24 0 0,23 0 15,-23 0-15,23 0 0,-23 0 0,24 0 0,-24 0 0,23 0 0,-23 0 16,24 0-16,-24 0 0,23 0 0,-23 0 0,24 0 0,-24 0 16,23 0-16,-23 0 0,24 0 0,-24 0 0,23 0 0,-23 0 0,23 0 15,-23 0-15,24 0 0,23-47 0,-47 47 0,23 0 0,-23 0 0,24 0 0,-24 0 16,23 0-16,-23 0 0,24 0 0,-24 0 0,47-23 0,-24 23 0,-23 0 0,24 0 16,-24 0-16,23-47 0,-23 47 0,23 0 0,-23 0 0,24 0 15,-24 0-15,47-24 0,-24 24 0,-23 0 0,24 0 0,-24 0 0,23 0 16,-23 0-16,24 0 0,-24 0 0,23 0 0,24-47 15,-47 47-15,24 0 0,-24 0 0,23 0 0,-23 0 0,23 0 16,-23 0-16,24 0 0,-24 0 0,23 0 0,-23 0 0,24 0 16,-24 0-16,23 0 0,-23 0 0,24 0 0,-24 0 0,23-24 15,-23 24-15,24 0 0,-24 0 0,23 0 0,-23 0 0,23-47 16,-23 47-16,24 0 0,-24 0 0,23 0 0,-23 0 0,24 0 16,-24 0-16,23 0 0,-23 0 0,24 0 15,-24 0-15,23 0 0,24-23 0,-47 23 0,24 0 0,-24 0 16,47-47-16,-24 47 0,-23 0 0,23 0 15,-23 0-15,24 0 0,-24 0 16,47-24-16,-24 24 0,-23 0 0,24 0 0,-24-47 0,23 47 16,-23 0-16,24 0 0,-24-23 0,23 23 15,-23 0-15,24 0 0,23-47 0,-47 47 0,23 0 0,-23 0 0,47-24 0,-24 24 0,-23 0 0,24 0 16,23-47-16,-47 47 0,23 0 0,24-23 0,-47 23 0,24 0 16,-24 0-16,23-47 0,-23 47 15,47-24-15,-23 24 0,-24 0 0,47-47 0,-24 47 0,24-23 16,-47 23-16,24 0 0,23-47 0,-47 47 0,47-24 15,-24 24-15,-23 0 0,47-47 16,-24 47-16,-23 0 0,47-24 0,-23 24 16,23-47-16,-47 47 0,47-23 15,-24 23-15,-23 0 0,47-47 0,-23 47 16,23-24-16,-47 24 0,47-47 0,-24 47 16,24-23-16,-47 23 0,47-47 0,-23 47 0,23-24 15,-47 24-15,47-47 0,-24 47 0,24-23 0,-47 23 16,47-47-16,-23 47 0,23-24 0,-47-23 0,23 24 15,24-24-15,-47 47 0,47-24 16,-24 24-16,24-47 0,-47 47 0,47-24 16,-23 24-16,23-47 0,-47 47 0,47-23 15,0-24-15,-24 47 0,24-24 16,-47 24-16,47-47 0,0 24 16,-23 23-16,23-47 0,0 23 15,-47 24-15,47-47 0,0 24 16,-24 23-16,24-47 0,-47 23 15,47-23-15,-23 47 16,23-23-16,0-24 16,-47 47-16,47-24 0,0-23 31,-24 47-31,24-24 16,0-23-1,-47 47-15,47-23 0,-23 23 16,23-47-16,0 23 15,-47 24-15,47-47 16,-24 47 0,24-23-16,-47 23 31,47-47-31,0 23 31,0-23-15,-24 47-16,24-23 15,0-24-15,-47 47 16,47-24-16,0-23 16,-23 47-1,23-23-15,0-24 32,0 23-17,-47 24 1,47-47-16,0 23 15,0-23 1,-24 47-16,24-23 16,0-24-1,0 23-15,0-23 16,0 24 0,0-24-1,0 23 1,0-23-1,0 24 17,0-24-1,0 23-15,0-23 15,0 24-16,0-24-15,0 23 16,0-23 0,0 23-16,0-23 15,-47 47-15,47-23 0,0-24 16,0 23-16,0-23 16,-23 47-16,23-23 0,0-24 15,0 23 1,0-23-16,0 24 15,0-24 1,0 23-16,0-23 16,0 24-16,-47 23 15,47-47-15,0 23 0,0-23 16,0 23 0,-24 24-16,24-47 0,0 24 15,0-24 1,0 23-16,0-23 15,-47 47 1,47-23-16,0-24 31,-23 47-31,23-24 32,0-23-17,0 24 1,0-24-1,0 23 1,-47 24-16,47-47 16,0 24 15</inkml:trace>
  <inkml:trace contextRef="#ctx0" brushRef="#br0" timeOffset="18515.018">5362 14581 0,'24'0'187,"-1"0"-187,24 0 0,-23 0 16,23 0-16,-24 0 0,24 0 0,-23 0 16,23 0-16,-24 0 0,25 0 0,-25 0 0,24 0 0,-23 0 15,23 0-15,-24 0 0,24 0 0,-23 0 0,23 0 16,-24 0-16,24 0 0,-23 0 0,23 0 0,-24 0 15,24 0-15,-23 0 0,23 0 0,-24 0 0,25 0 16,-25 0-16,24 0 0,-23 0 0,23 0 0,-24 0 16,24 0-16,-23 0 0,23 0 0,-24 0 15,24 0-15,-23 0 0,23 0 0,-24 0 16,24 0-16,-23 0 0,23 0 0,-24 0 0,25 0 16,-25 0-16,24 0 0,-23 0 0,23 0 15,-24 0-15,24 0 0,-23 0 0,23 48 0,-24-48 16,24 0-16,-23 0 0,23 0 0,-24 0 15,24 0-15,-47 23 0,24-23 0,23 0 0,-24 0 16,25 0-16,-25 0 0,24 0 0,-23 0 0,23 0 16,-24 0-16,24 0 0,-23 0 0,23 0 15,-24 0-15,24 0 0,-23 0 0,23 0 0,-24 0 16,24 0-16,-23 0 0,23 0 0,-24 0 0,25 0 16,-25 0-16,24 0 0,-23 0 0,23 0 15,-24 0-15,24 0 0,-23 0 0,23 0 0,-24 0 16,24 0-16,-23 0 0,23 0 0,-24 0 0,24 0 15,-23 0-15,23 0 0,-24 0 0,-23 47 0,48-47 0,-25 0 16,24 0-16,-23 0 0,23 0 16,-24 0-16,24 0 0,-23 0 15,23 0-15,-24 0 0,24 0 16,-23 0-16,23 0 0,-24 0 0,24 0 16,-23 0-16,23 0 0,-24 0 0,25 0 15,-25 0-15,24 0 0,-23 0 0,23 0 0,-24 0 16,24 0-16,-23 0 0,23 0 0,-24 0 0,24 0 15,-23 0-15,23 0 0,-24 0 0,24 0 16,-23 0-16,23 0 0,-24 0 0,25 0 16,-25 0-16,24 0 15,-23 0-15,23 0 0,-24 0 16,24 0-16,-23 0 16,23 24-16,-24-24 15,24 0 1,-23 0-16,23 0 15,-24 0-15,24 0 16,-23 0-16,23 0 31,-24 0 1</inkml:trace>
  <inkml:trace contextRef="#ctx0" brushRef="#br0" timeOffset="55999.149">5151 21331 0,'23'0'203,"1"0"-203,23 0 0,-24-23 16,24 23-16,-23 0 0,23 0 15,-24 0-15,24 0 0,-23 0 16,23 0-16,-24 0 0,-23-47 15,47 47-15,-23 0 0,23 0 16,-24 0-16,25 0 0,-25 0 16,-23-24-16,47 24 0,-23 0 0,23 0 0,-24 0 15,24 0-15,-23 0 0,-24-47 0,47 47 16,-24 0-16,24 0 0,-23 0 0,23 0 0,-24 0 16,24 0-16,-23 0 0,-24-23 0,47 23 0,-24 0 15,25 0-15,-25 0 0,-23-47 0,47 47 0,-23 0 0,23 0 16,-24 0-16,24 0 0,-23 0 0,23 0 15,-47-24-15,23 24 0,24 0 0,-23 0 0,23 0 16,-24 0-16,24 0 0,-23 0 0,23 0 16,-47-47-16,23 47 0,25 0 0,-25 0 0,24 0 15,-23 0-15,23-23 0,-24 23 0,24 0 16,-23 0-16,23 0 0,-24 0 0,24 0 16,-23 0-16,23 0 0,-24 0 0,24 0 15,-47-47-15,24 47 0,23 0 0,-24 0 0,25 0 0,-25 0 16,24 0-16,-23 0 0,23 0 0,-24 0 15,24 0-15,-23 0 0,23 0 0,-24 0 16,24 0-16,-23 0 0,23 0 16,-24 0-16,24 0 0,-23 0 15,23 0-15,-24 0 0,25 0 16,-25 0-16,24 0 0,-23 0 0,23 0 0,-24 0 16,24 0-16,-23 0 0,23 0 0,-24 0 0,24 0 15,-23 0-15,46 0 0,-23 0 0,-23 0 0,23 0 16,-24 0-16,25 0 0,-25 0 0,24 0 0,-23 0 0,23 0 0,-24 0 15,24 0-15,-23 0 0,23 0 0,-24 0 0,24 0 0,-23 0 16,23 0-16,-24 0 0,24 0 0,-23 0 0,23 0 0,-24 0 0,25 0 0,-25 0 0,24 0 0,-23 0 16,23 0-16,-24 0 0,24 0 0,47 0 0,-47 0 0,-23 0 15,23 0-15,-24 0 0,24 0 0,-23 0 0,23 0 0,-24 0 0,25 0 0,-25 0 0,24 0 16,-23 0-16,23 0 0,-24 0 0,24 0 0,-23 0 0,23 0 0,-24 0 0,24 0 16,-23 0-16,23 0 0,-24 0 0,24 0 0,-23 0 0,23 0 0,-24 0 0,25 0 0,-25 0 15,24 0-15,-23 0 0,23 0 0,-24 0 0,24 0 0,24 0 16,-48 0-16,24 0 0,-23 0 0,23 0 0,-24 0 0,24 0 0,-23 0 0,23 0 0,-24 0 15,25 0-15,-25 0 0,24 0 0,-23 0 0,23 0 0,-24 0 0,24 0 0,-23 0 16,46 0-16,-23 0 0,-23 0 0,23 0 0,-24 0 0,24 0 0,-23 0 0,23 0 0,-24 0 16,25 0-16,-25 0 0,24 0 0,-23 0 0,23 0 0,-24 0 0,24 0 0,-23 0 0,23 0 15,-24 0-15,48 0 0,-24 0 0,-24 0 0,24 0 0,-23 0 0,23 0 0,-24 0 0,25 0 16,-25 0-16,24 0 0,-23 0 0,23 0 0,-24 0 0,24 0 0,-23 0 0,23 0 16,-24 0-16,24 0 0,-23 0 0,23 0 0,-24 0 0,24 0 0,-23 0 0,23 0 15,-24 0-15,25 0 0,-25 0 0,-23-24 0,47 24 0,-23 0 0,23 0 0,-24 0 16,24 0-16,-23 0 0,23 0 0,-24 0 0,24 0 0,-23 0 0,23 0 15,-24 0-15,24 0 0,-23 0 0,23 0 0,-24 0 0,25 0 0,-25 0 16,24 0-16,-23 0 0,23 0 0,-24 0 0,24 0 0,-23 0 16,23 0-16,-24 0 0,24 0 0,-23 0 0,23 0 0,-24 0 0,24 0 15,-23 0-15,23 0 0,-24 0 0,25 0 0,-25 0 0,24 0 0,-23 0 16,23 0-16,-24 0 0,24 0 0,-23 0 0,46 0 16,-23 0-16,-23 0 0,23 0 0,-24 0 0,24 0 0,-23 0 0,23 0 15,-24 0-15,25 0 0,-25 0 0,24 0 0,-23 0 0,23 0 0,-24 0 0,24 0 16,-23 0-16,23 0 0,-24 0 0,24 0 0,-23 0 0,46 0 15,-23 0-15,-23 0 0,23 0 0,-24 0 0,25 0 0,-25-47 0,24 47 16,-23 0-16,23 0 0,-24 0 0,24 0 0,-23 0 0,23 0 0,-24 0 16,24 0-16,-23 0 0,23 0 0,-24 0 0,24 0 0,-23 0 0,23 0 15,-24 0-15,25 0 0,-25 0 0,24 0 0,-23 0 0,23 0 0,-24 0 16,48 0-16,-24 0 0,-24 0 0,24 0 0,-23 0 16,23 0-16,-24 0 0,24 0 0,-23 0 0,23 0 15,-24 0-15,25 0 0,-25 0 0,24 0 16,-23 0-16,23 0 0,-24 0 15,24 0-15,-23 0 16,23 0 0,-24 0-16,24 0 31,-23 0 47,23 0 31,-24 0-93,24 0 0,-23 0 15,23 0 0,-24 0 0,25 0 16,-25 0-47,-23 23 0,47-23 16,-23 0-16,23 0 0,-47 48 0,23-48 16,24 0-1,-47 23-15,24-23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06:19.41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26059 15358 0,'0'-24'140,"0"1"-140,0-24 0,-24 47 16,24-24-16,0-23 0,0 23 0,0-23 0,-47 47 0,47-23 0,0-24 16,0 23-16,0-23 0,-24 24 0,24-24 0,0 23 0,0-23 0,0 24 0,-47-24 15,47 23-15,0-23 0,0 24 0,0-24 0,0 23 0,-23-23 0,23 23 16,0-23-16,0 24 0,0-24 0,0 23 0,-47 24 0,47-47 0,0 24 16,0-24-16,0 23 0,-24-23 0,24 24 0,0-24 0,0 23 15,0-23-15,0 24 0,0-24 0,-47 47 0,47-24 0,0-23 0,0 23 16,0-23-16,0 24 0,0-24 0,-23 23 15,23-23-15,0 24 0,0-24 0,0 23 0,0-23 0,-47 47 16,47-23-16,0-24 0,0 23 0,0-23 0,0 24 0,0-24 16,-24 47-16,24-24 0,0-23 0,0 23 0,0-23 0,0 24 0,-47 23 0,47-47 15,0 23-15,0-23 0,0 24 0,-23-24 0,23 23 0,0-23 16,0 24-16,0-24 0,0 23 0,0-23 0,0 24 16,-47-24-16,47 23 0,0-23 0,0 23 0,0-23 0,0 24 15,0-24-15,0 23 0,0-23 0,0 24 0,0-24 16,0 23-16,0-23 0,0 24 0,0-24 0,0 23 15,0-23-15,0 24 0,0-24 16,0 23-16,0-23 0,0 23 0,0-23 16,0 24-16,0-24 0,0 23 0,0-23 0,0 24 0,0-24 15,0 23-15,0-23 0,0 24 0,0-24 0,0 23 0,0-23 0,0 24 16,0-24-16,0 23 0,0-23 0,0 23 0,0-23 0,0 24 16,23 23-16,-23-47 0,0 23 0,0-23 0,47 24 0,-47-24 0,0 23 0,0-23 15,0 24-15,0-24 0,0 23 0,0-23 0,0 24 0,24 23 0,-24-47 16,0 23-16,0-23 0,0 23 0,0-23 0,0 24 0,47 23 0,-47-47 15,0 23-15,0-23 0,0 24 0,0-24 0,23 47 0,-23-24 0,0-23 0,0 24 16,0-24-16,47 47 0,-47-24 0,0-23 0,0 24 0,0-24 0,24 23 0,-24-23 16,0 23-16,0-23 0,0 24 0,47 23 0,-47-47 0,0 23 15,0-23-15,23 47 0,-23-23 0,0-24 0,0 23 0,47-23 0,-47 24 16,0-24-16,24 47 0,-24-24 0,0-23 0,47 24 0,-47-24 16,0 23-16,23 24 0,-23-47 0,0 23 0,48 24 0,-48-47 0,0 24 15,23 23-15,-23-47 0,0 23 0,47 24 0,-47-47 0,0 24 0,24-24 16,-24 23-16,47-23 0,-47 24 0,23 23 0,-23-47 15,0 23-15,47 24 0,-47-47 0,0 24 0,24 23 0,-24-47 0,47 47 16,-47-24-16,23-23 0,-23 23 0,47 24 0,-47-47 0,24 47 16,-24-23-16,47 23 0,-47-47 0,23 47 15,-23-24-15,47 24 0,-47-47 0,24 47 0,-24-23 0,47 23 16,-47-47-16,23 47 0,-23-24 0,48 24 0,-48-47 16,23 47-16,-23-23 0,47 23 0,-47-47 0,24 47 15,-24-24-15,47 24 0,-24 0 0,-23-47 16,47 47-16,-23 0 0,23-23 15,-24 23-15,24 0 0,-47-47 0,24 47 16,23 0-16,-24 0 0,-23-24 0,47 24 16,-23 0-16,23 0 0,-24 0 15,25 0-15,-48-47 0,23 47 0,24 0 16,-23 0-16,23 0 16,-24 0-16,24 0 0,-23 0 0,23 0 15,-24 0-15,24 0 0,-23 0 16,-24 23-16,47-23 0,-24 0 0,24 0 0,-47 48 15,24-48-15,23 0 0,-24 0 0,-23 23 0,48-23 16,-25 0-16,-23 47 0,47-47 0,-23 0 16,-24 24-16,47-24 15,-24 0-15,-23 47 0,47-47 16,-23 0-16,-24 23 0,47-23 16,-47 47-16,23-47 0,-23 24 15,47-24-15,-23 0 31,-24 47-31,47-47 16,-47 23-16,0 24 16,23-47-16,-23 24 0,47-24 15,-47 47-15,24-24 0,-24 24 0,47-47 16,-47 24-16,0 23 0,23-47 0,-23 23 0,0 25 16,48-48-16,-48 23 0,23 24 0,-23-23 0,0 23 15,47-47-15,-47 23 0,24 24 0,-24-23 0,0 23 0,47-47 0,-47 23 0,0 24 16,23-47-16,-23 24 0,0 23 0,0-24 0,47-23 0,-47 47 0,0-23 0,24-24 15,-24 47-15,0-24 0,0 25 0,47-48 0,-47 23 0,0 24 0,23-23 0,-23 23 16,0-24-16,47-23 0,-47 47 0,0-23 0,0 23 0,24-47 16,-24 23-16,0 24 0,0-23 0,0 23 0,47-47 0,-47 23 0,0 24 15,23-47-15,-23 24 0,0 23 0,0-24 0,47-23 0,-47 48 16,0-25-16,0 24 0,24-47 0,-24 24 0,0 23 0,0-24 16,0 24-16,47-47 0,-47 24 0,0 23 0,23-47 0,-23 23 0,0 24 15,0-23-15,0 23 0,48-47 0,-48 23 0,0 24 0,23-23 16,-23 23-16,0-24 0,0 25 0,0-25 15,47-23-15,-47 47 0,0-23 0,0 23 0,0-24 0,0 24 16,24-47-16,-24 24 0,0 23 0,0-24 0,0 24 0,0-23 16,47-24-16,-47 47 0,0-24 0,0 24 0,0-23 0,0 23 15,0-24-15,0 25 0,0-25 0,0 24 0,0-23 0,0 23 16,0-24-16,23-23 0,-23 47 0,0-23 0,0 23 0,0-24 0,0 24 0,0-23 16,0 23-16,0-24 0,0 24 0,0-23 0,0 23 0,0-24 15,0 25-15,0-25 0,0 24 0,0-23 0,0 23 0,0-24 16,0 24-16,0-23 0,0 23 0,0-24 0,0 24 0,0-23 15,0 23-15,0-24 0,0 24 0,0-23 0,0 23 16,0-24-16,0 25 0,0-25 0,0 24 0,0-23 0,0 23 0,0-24 16,0 24-16,0-23 0,0 23 0,0-24 0,0 24 0,-23-23 15,23 23-15,0-24 0,0 24 0,0-23 0,0 23 0,0-24 0,0 25 0,-24-48 16,24 23-16,0 24 0,0-23 0,0 23 0,-47-47 0,47 23 0,0 24 0,0-23 0,0 23 16,0-24-16,-23 24 0,23-23 0,0 23 0,0-24 0,-47-23 0,47 47 0,0-23 15,0 23-15,0-24 0,-24 25 0,24-25 0,0 24 0,0-23 0,0 23 16,-47-47-16,47 23 0,0 24 0,0-23 0,0 23 0,-24-47 0,24 23 0,0 24 0,0-23 15,-47 23-15,47-24 0,0 24 0,0-23 0,0 23 0,-23-47 0,23 23 16,0 25-16,0-25 0,-47-23 0,47 47 0,0-23 0,0 23 0,0-24 0,-24-23 16,24 47-16,0-23 0,0 23 0,0-24 15,0 24-15,0-23 0,-47-24 0,47 47 0,0-24 0,0 24 16,0-23-16,0 23 0,-23-47 0,23 23 0,0 25 0,0-25 16,0 24-16,-47-47 0,47 24 0,0 23 0,0-24 0,0 24 15,0-23-15,-24-24 0,24 47 0,0-24 0,0 24 0,0-23 0,-47 23 0,47-24 0,0 24 16,0-23-16,-23-24 0,23 47 0,0-24 0,0 25 0,0-25 0,-47 24 15,47-23-15,0 23 0,0-24 0,-24-23 0,24 47 0,0-23 16,0 23-16,0-24 0,-47-23 0,47 47 0,0-23 0,0 23 16,0-24-16,0 24 0,-23-47 0,23 24 0,0 23 0,0-24 0,0 25 15,0-25-15,-47-23 0,47 47 0,0-23 0,0 23 0,0-24 16,0 24-16,-24-23 0,24 23 0,0-24 0,0 24 16,-47-47-16,47 24 0,0 23 0,0-24 15,0 24-15,-24-47 0,24 24 0,0 23 0,0-24 16,-47-23-16,47 48 0,0-25 0,0 24 0,0-23 0,0 23 15,0-24-15,-23 24 0,23-23 0,0 23 0,-47-47 16,47 23-16,0 24 0,0-23 0,-24 23 0,24-24 16,0 24-16,-47-47 0,47 24 0,0 23 0,0-24 15,-23-23-15,23 48 0,0-25 0,-47 24 16,47-23-16,-24-24 0,24 47 0,0-24 16,-47-23-16,47 47 0,0-23 15,0 23-15,-23-47 0,23 23 0,0 24 16,-47-47-16,47 24 0,0 23 15,-24-47-15,24 23 0,-47-23 16,47 47-16,0-23 16,-23-24-16,23 47 31,-47-47-15,23 0 30,-23 0-46,23 0 16,24-24 0,-47 24-16,24 0 15,23-47-15,-47 47 0,23-23 16,-23 23-16,24-47 0,-24 47 16,47-24-16,-24 24 0,-23 0 0,47-47 0,-23 47 0,-24 0 0,23-23 0,-23 23 15,24-47-15,-24 47 0,23-24 0,-23 24 0,23-47 0,-23 47 0,47-23 0,-23 23 16,-24 0-16,47-47 0,-24 47 0,-23 0 0,47-24 0,-23 24 0,-24 0 0,47-47 0,-24 47 15,-23-23-15,24 23 0,-24-47 0,23 47 0,-23 0 0,47-24 0,-23 24 16,-24 0-16,47-47 0,-24 47 0,-23 0 0,47-24 0,-24 24 0,-23 0 16,24-47-16,-24 47 0,47-23 0,-24 23 0,-23 0 15,24 0-15,-24 0 16,47-47-16,-24 47 0,-23 0 16,24 0-16,23-24 15,-47 24-15,23 0 0,-23 0 16,47-47-16,-23 47 0,23-23 15,-47 23-15,23 0 0,24-47 0,-47 47 0,47-24 16,-24 24-16,24-47 0,-47 47 0,47-23 0,-23 23 0,23-47 16,-47 23-16,47-23 0,-24 47 0,24-23 0,-47 23 15,47-47-15,-23 23 0,23-23 0,-47 23 0,23-23 0,-23 24 0,47-24 16,-23 47-16,23-24 0,-47 24 0,47-47 0,0 24 0,-24 23 0,24-47 0,-47 23 16,47-23-16,-23 47 0,23-23 0,0-24 15,-47 47-15,47-24 0,0-23 0,0 24 0,-24 23 16,24-47-16,0 23 0,-47 24 0,47-47 0,0 23 15,0-23-15,-24 47 0,24-23 0,0-24 0,0 23 16,0-23-16,0 24 0,-47 23 0,47-47 16,0 23-16,0-23 0,0 24 0,0-24 15,0 23-15,0-23 0,0 24 0,0-24 16,0 23-16,0-23 0,0 23 0,0-23 16,0 24-16,0-24 0,0 23 15,0-23-15,0 24 0,0-24 16,0 23-16,0-23 15,0 24-15,0-24 0,24 47 0,-24-24 16,0-23-16,0 24 31,0-24-15,47 47 0,-47-24-1,23 24 1,25 0-1,-25 0 17,24 0-17,-23 0 1,-24-47-16,47 47 16,-24 0 15,24 0-16,-23 0 1,-24 23 0,47-23-16,-24 0 15,-23 48 1,47-48 0,-47 23 155,24-23-155,-24 47-16,0-23 31,47-24 219,-24 0-250,24 0 16,-47-24-16,24 24 0,23 0 16,-24 0-1,-23-23-15,48 23 16,-25 0-1,-23-47 17,47 47-32,-23 0 47,-24-24-32,47 24 32,-24 0 0</inkml:trace>
  <inkml:trace contextRef="#ctx0" brushRef="#br0" timeOffset="13234.459">24483 22319 0,'0'-23'125,"0"-24"-125,0 23 0,0-23 0,-47 47 0,47-24 0,0-23 15,0 24-15,-24-24 0,24 23 0,0-23 0,-47 24 0,47-24 0,0 23 16,0-23-16,-23 24 0,23-24 0,0 23 0,0-23 0,-47 47 0,47-23 15,0-24-15,0 23 0,-24-23 0,24 23 0,0-23 0,-47 47 0,47-23 0,0-24 16,0 23-16,-23 24 0,23-47 0,0 24 0,-47-24 16,47 23-16,0-23 0,0 24 15,0-24-15,-24 47 0,24-24 0,0-23 16,0 24-16,0-24 16,0 23-16,-47 24 15,47-47-15,0 23 0,0-23 16,0 24-16,0-24 15,0 23-15,0-23 16,0 24-16,0-24 16,0 23-16,0-23 0,0 24 15,0-24-15,0 23 16,0-23-16,0 24 16,0-24-16,23 47 15,-23-24-15,0-23 0,0 23 16,0-23-16,48 47 0,-48-23 15,0-24-15,23 47 0,-23-24 0,47 24 16,-47-47-16,0 24 0,24 23 0,-24-47 16,47 47-16,-47-24 0,23 24 0,-23-47 15,47 47-15,-47-23 0,24 23 0,-24-47 0,47 47 16,-47-24-16,23 24 0,-23-47 0,47 47 0,-47-23 16,24 23-16,-24-47 0,47 47 0,-24-24 0,24 24 15,-47-47-15,24 47 0,-24-24 0,47 24 0,-47-47 0,23 47 0,-23-23 16,48 23-16,-25-47 0,24 47 0,-47-24 0,24 24 0,-24-47 15,47 47-15,-24 0 0,-23-23 0,47 23 0,-23-47 0,23 47 0,-47-24 0,23 24 16,24 0-16,-47-47 0,24 47 0,-24-23 0,47 23 0,23-47 16,-46 47-16,-24-24 0,47 24 0,-24 0 0,-23-47 0,48 47 15,-25 0-15,-23-23 0,47 23 0,-23 0 0,23-47 0,-24 47 0,24-24 0,-23 24 16,23 0-16,-24-47 0,24 47 0,-23 0 0,-24-24 0,47 24 16,-24 0-16,24-47 0,-23 47 0,23 0 0,-24 0 0,25-23 0,-25 23 0,24 0 0,-23 0 15,93-47-15,-93 47 0,23 0 0,-24 0 0,24 0 16,-23 0-16,23-24 0,-24 24 0,24 0 0,-23 0 0,23 0 0,-24 0 15,25 0-15,-25 0 0,24 0 0,-23 0 0,23 0 0,-24 0 0,-23-47 0,47 47 0,-23 0 16,23 0-16,23 0 0,-46 0 0,23 0 0,-24 0 0,24 0 0,-23 0 16,23 0-16,47 0 0,-47 0 0,24 0 0,-48 0 0,24 0 0,-23 0 15,23 0-15,-24 0 0,24 0 0,24 0 0,-48 0 0,24 0 0,-23 0 0,23 0 0,-24 0 0,25 0 16,-25 0-16,24 0 0,-23 0 0,23 0 0,-24 0 0,24 0 0,-23 0 0,23 0 0,-24 0 0,24 0 16,-23 0-16,23 0 0,-24 0 0,24 0 0,-23 0 0,46 0 0,-22 0 0,-25 0 0,24 0 0,-23 0 15,23 0-15,-24 0 0,24 0 0,-23 0 0,23-23 0,117 23 16,-117 0-16,-23 0 0,23 0 0,-24 0 0,25 0 0,-25 0 0,48 0 0,-24 0 0,-24 0 0,24 0 15,-23 0-15,23 0 0,-24 0 0,24 0 0,-23 0 0,23 0 0,-24 0 0,24 0 0,-23 0 0,23 0 16,-24 0-16,25 0 0,-25 0 0,24 0 0,-23 0 0,23 0 0,-24 0 0,48 0 0,-24 0 0,-24 0 16,24 0-16,-23 0 0,23 0 0,-24 0 0,24 0 0,-23 0 0,23 0 0,-24 0 0,189 0 15,-165 0-15,-23 0 0,23 0 0,-24 0 0,24 0 0,-23 0 0,23 0 0,-24 0 0,95 0 16,-95 0-16,25 0 0,-25 0 0,24 0 0,-23 0 0,23 0 0,-24 0 0,24 0 0,-23 0 0,23 0 0,-24 0 0,24 0 0,47 0 16,-47 0-16,-23 0 0,23 0 0,-24 0 0,25 0 0,-25 0 0,24 0 0,-23 0 0,46 0 0,-23 0 0,-23 0 0,164-47 15,-165 47-15,24 0 0,-23 0 0,23 0 0,-24 0 0,25 0 0,-25 0 0,24 0 0,-23 0 0,23 0 0,-24 0 0,24 0 16,47 0-16,-47 0 0,47-24 0,-47 24 0,-23 0 0,23 0 0,-24 0 0,25 0 0,-25 0 15,24 0-15,24 0 0,-48 0 0,24 0 0,-23 0 0,23 0 0,-24 0 0,24 0 0,-23 0 0,23 0 16,-24 0-16,24 0 0,-23 0 0,23 0 0,-24 0 0,25 0 0,-25 0 0,24 0 0,-23 0 0,23 0 16,-24 0-16,24 0 0,-23 0 0,23 0 0,-24 0 0,24 0 0,-23 0 0,23 0 15,-24 0-15,24 0 0,24 0 0,23 0 0,-47 0 0,-23 0 16,23 0-16,-24 0 0,24 0 0,-23 0 0,23 0 0,-24 0 0,24 0 0,-23 0 16,23 0-16,-24 0 0,24 0 0,-23 0 0,23 0 0,-24 0 0,25 0 0,-25 0 0,24 0 0,-23 0 15,23 0-15,-24 0 0,24 0 0,-23 0 0,23 0 0,-24 0 0,24 0 0,-23 0 0,23 0 0,-24 0 16,24 0-16,-23 0 0,23 0 0,-24 0 0,25 0 0,-25 0 0,165 0 15,-164 0-15,23 0 0,-24 0 0,24 0 0,-23 0 0,23 0 0,-24 0 0,95 0 0,-95 0 0,48 0 16,-24 0-16,-23 0 0,23 0 0,-24 0 0,48 0 0,-24 0 0,-24 0 0,24 0 0,24 0 0,-48 0 16,24 0-16,-23 24 0,23-24 0,-24 0 0,25 0 0,-25 0 0,24 0 0,-23 23 0,23-23 0,-24 0 0,95 0 15,-95 0-15,24 0 0,-23 0 0,23 0 0,-24 0 0,24 47 0,-23-47 0,23 0 0,-24 0 0,25 0 0,-25 0 0,95 0 16,-95 0-16,95 24 0,-95-24 0,24 0 0,-23 0 0,23 47 0,-24-47 0,24 0 0,-23 0 0,117 0 16,-94 23-16,-23-23 0,23 0 0,-24 0 0,24 0 0,-23 0 0,23 0 0,-24 0 0,24 0 0,-23 0 0,23 0 15,23 0-15,-46 0 0,23 0 0,-24 47 0,25-47 0,-25 0 0,24 0 0,-23 0 0,23 0 0,-24 0 0,24 0 0,-23 0 16,23 24-16,23-24 0,-46 0 0,23 0 0,-24 0 0,24 0 0,-23 47 0,23-47 0,-24 0 0,25 0 15,-25 0-15,24 0 0,-23 23 0,23-23 0,-24 0 0,48 0 0,-24 0 0,-24 0 0,24 0 16,-23 48-16,23-48 0,23 0 0,-46 0 0,23 0 0,-24 0 0,25 0 0,-48 23 16,23-23-16,24 0 0,-23 0 0,23 0 0,-24 0 0,24 0 0,-23 0 15,23 47-15,-24-47 0,24 0 0,-23 0 0,23 0 0,-47 24 0,23-24 0,24 0 16,-23 0-16,23 0 0,-24 0 0,-23 47 0,48-47 0,-25 0 0,24 0 16,-47 23-16,24-23 0,23 0 0,-24 0 0,24 0 15,-47 47-15,24-47 0,23 0 0,-24 0 0,-23 24 0,47-24 0,-23 0 16,23 47-16,-24-47 0,24 23 0,-23-23 0,23 0 15,-47 47-15,23-47 0,25 0 0,-48 24 0,23-24 0,24 47 0,-23-47 16,23 23-16,-24-23 0,24 47 0,-23-47 0,-24 24 0,47-24 16,-24 0-16,-23 47 0,47-47 0,-23 23 0,23-23 0,-47 48 0,23-48 15,24 0-15,-47 23 0,24-23 16,-24 47-16,47-47 0,-47 24 0,23-24 0,25 0 16,-48 47-16,23-47 15,-23 23-15,47-23 0,-47 47 16,24-47-16,-24 24 0,47-24 15,-47 47-15,23-47 0,-23 23 0,0 24 0,47-47 0,-47 24 16,0 23-16,24-47 0,-24 23 0,0 24 0,47-47 0,-47 24 16,23 23-16,-23-24 0,0 25 0,47-48 15,-47 23-15,0 24 0,24-23 0,-24 23 0,0-24 16,0 24-16,47-47 0,-47 24 0,0 23 0,0-24 0,0 24 0,0-23 16,23-24-16,-23 47 0,0-24 0,0 24 0,0-23 0,0 23 15,0-24-15,0 25 0,0-25 0,0 24 0,0-23 0,0 23 16,0-24-16,0 24 0,0-23 0,0 23 0,0-24 15,0 24-15,0-23 0,0 23 0,0-24 16,-23 24-16,23-23 0,0 23 0,-24-24 0,24 25 16,-47-48-16,47 23 0,0 24 0,-23-47 0,23 24 15,-47-24-15,47 47 0,0-24 0,-24-23 0,24 47 0,-47-47 0,47 24 16,-23-24-16,23 47 0,-47-47 0,47 23 0,-24-23 0,24 47 0,-47-47 0,47 24 0,-23 23 16,-24-47-16,47 23 0,-24-23 0,24 47 0,-47-47 0,23 24 0,-23-24 0,47 47 15,-23-47-15,-24 23 0,23 25 0,-23-48 0,24 23 0,-24-23 16,47 47-16,-24-47 0,-23 0 0,47 24 0,-23-24 0,-24 47 0,23-47 0,-23 23 15,24-23-15,-24 47 0,23-47 0,-23 24 0,23-24 0,24 47 0,-47-47 16,24 0-16,-24 0 0,23 23 0,-23-23 0,47 47 0,-23-47 0,-24 0 0,23 0 16,24 24-16,-47-24 0,24 0 0,23 47 0,-47-47 0,23 0 0,-23 0 0,-23 23 15,46-23-15,24 47 0,-47-47 0,23 0 0,-46 24 0,23-24 0,23 0 0,-23 47 0,24-47 16,-24 0-16,23 0 0,24 23 0,-47-23 0,-23 0 0,46 0 0,24 48 0,-47-48 0,24 0 0,-24 0 16,23 23-16,-23-23 0,23 0 0,-23 0 0,24 47 0,-24-47 0,23 0 0,-23 0 15,47 24-15,-23-24 0,-24 0 0,23 0 0,-23 0 0,24 0 0,-48 47 0,24-47 0,24 0 16,23 23-16,-47-23 0,23 0 0,-23 0 0,23 0 0,-23 0 0,-47 47 0,47-47 15,47 24-15,-23-24 0,-24 0 0,23 0 0,-23 0 0,24 47 0,-24-47 0,23 0 0,-23 0 0,24 0 16,-24 23-16,23-23 0,-23 0 0,23 0 0,-23 0 0,47 47 0,-23-47 0,-48 0 0,24 0 16,24 0-16,-24 0 0,47 24 0,-24-24 0,-23 0 0,24 0 0,-24 0 0,23 47 0,-23-47 0,24 0 15,-24 0-15,23 0 0,-23 0 0,23 0 0,-23 0 0,47 23 0,-23-23 0,-24 0 0,-24 0 16,48 0-16,-24 0 0,23 0 0,-23 0 0,24 0 0,-24 0 0,23 47 0,-23-47 0,24 0 16,-24 0-16,23 0 0,-23 0 0,23 0 0,-23 0 0,24 0 0,-24 0 0,23 0 0,-23 0 15,-23 0-15,46 0 0,-23 0 0,24 0 0,-24 0 0,23 0 0,-23 0 0,24 0 16,-24 0-16,-24 0 0,47 0 0,-23 0 0,24 0 0,-24 0 0,23 0 0,-23 0 15,24 0-15,-24 0 0,23 0 0,-23 0 0,24 0 0,-24 0 0,23 0 0,-23 0 16,24 0-16,-24 0 0,23 0 0,-23 0 0,23 0 0,-23 0 0,24 0 0,-24 0 16,23 0-16,-23 0 0,24 0 0,-24 0 0,23 0 0,-23 0 0,24 0 0,-24 0 15,23 0-15,-23 0 0,24 0 0,-24 0 0,23 0 0,-23 0 0,23 0 0,-23 0 16,24 0-16,-24 0 0,23 0 0,-23 0 0,24 0 0,-24 0 0,23 0 0,-23 0 16,24 0-16,-24 0 0,23 0 0,-23 0 0,24 0 0,-24 0 0,23 0 0,-23 0 15,23 0-15,-23 0 0,24 0 0,-24 0 0,23 0 0,-23 0 0,24 0 0,-24 0 16,23 0-16,-23 0 0,24 0 0,-24 0 0,23 0 0,-23 0 0,-23 0 0,46 0 0,-23 0 15,23 0-15,-23 0 0,24 0 0,-24 0 0,23 0 0,-23 0 0,24 0 0,-24 0 0,23 0 16,-23 0-16,24 0 0,-24 0 0,23 0 0,-23 0 0,24 0 0,-24 0 0,23 0 0,-23 0 0,23 0 16,-23 0-16,24 0 0,-24 0 0,23 0 0,-23 0 0,24 0 0,-24 0 0,23 0 0,-23 0 15,24 0-15,-24 0 0,23 0 0,-23 0 0,24 0 0,-24 0 0,23 0 0,-94 0 16,95 0-16,-24 0 0,-24 0 0,48 0 0,-24 0 0,23 0 0,-23 0 16,24 0-16,-24 0 0,23 0 0,-23 0 0,24 0 0,-24 0 0,23 0 0,-23 0 0,23 0 15,-23 0-15,24 0 0,-24 0 0,23 0 0,-23 0 0,24 0 0,-24 0 0,23 0 0,-23 0 0,24 0 16,-24 0-16,23 0 0,-23 0 0,24 0 0,-24 0 0,23 0 0,-23 0 0,23 0 0,-23 0 0,24 0 0,-24 0 15,23 0-15,-93 0 0,93 0 0,-23 0 0,24 0 0,-24 0 0,-24-23 16,48 23-16,-24 0 0,23 0 0,-94 0 0,95 0 0,-24 0 0,23 0 0,-23 0 0,24 0 0,-24 0 0,47-47 16,-24 47-16,-23 0 0,24 0 0,-48 0 0,24 0 0,24 0 0,-24-24 0,23 24 0,-23 0 0,23 0 0,-23 0 15,24 0-15,-24 0 0,23 0 0,-46 0 0,23 0 0,23 0 0,-23 0 0,24 0 0,23-47 16,-47 47-16,23 0 0,-23 0 0,24 0 0,-24 0 0,-48-23 0,48 23 0,24 0 0,-24 0 16,-24 0-16,48 0 0,-24-47 0,-24 47 0,48 0 0,-24 0 0,23 0 0,-23 0 15,24-24-15,-24 24 0,23 0 0,-23 0 0,23 0 0,-46 0 0,23 0 0,23 0 16,-23 0-16,24 0 0,-24 0 0,23 0 0,-23 0 0,24 0 0,-24 0 0,47-47 0,-24 47 0,-23 0 0,24 0 15,-24 0-15,23 0 0,-23 0 0,23 0 0,-23 0 0,24 0 0,-24 0 0,23 0 0,-23-23 16,24 23-16,-24 0 0,23 0 0,-23 0 0,24-47 0,-24 47 0,23 0 0,-23 0 16,24 0-16,-24 0 0,23-24 0,-23 24 0,23 0 0,-23 0 0,24 0 0,-24 0 0,23 0 0,-23 0 15,24 0-15,23-47 0,-47 47 0,23 0 0,-23 0 0,24 0 0,-24 0 0,23-23 0,-23 23 0,24 0 16,-24 0-16,23 0 0,-23 0 0,23 0 0,24-47 0,-47 47 0,24 0 0,-24 0 0,23 0 0,-23 0 0,24-24 16,-24 24-16,-24 0 0,48 0 0,-24 0 0,47-47 0,-24 47 0,-23 0 0,24 0 15,-24-24-15,23 24 0,-23 0 0,23 0 0,-23-47 0,24 47 0,-24 0 16,23 0-16,24-23 0,-47 23 0,24 0 0,-24 0 0,47-47 0,-24 47 0,-23 0 15,24-24-15,-24 24 0,23 0 0,24-47 16,-47 47-16,24 0 0,23-23 0,-47 23 0,23 0 16,-23 0-16,47-47 0,-24 47 0,-23-24 15,24 24-15,-24-47 0,23 47 16,24-23-16,-47 23 0,24 0 0,23-47 0,-47 47 16,23 0-16,24-24 0,-47 24 0,24 0 15,-24-47-15,23 47 0,-23 0 0,47-23 16,-23 23-16,-24 0 0,23 0 0,-23-47 15,23 47-15,-23 0 0,24 0 16,23-24-16,-47 24 0,23 0 16,-23 0-16,24 0 15,23-47 1,-47 47-16,23 0 16,-23 0 15,24 0-16,-24 0 1,23 0 0,-23 0-1,24 0 17,-24 0 14,23 0-14,-23 0-17,23 0 17,-23 0-1,24 0 156,23 23-171,-47-23 0,47 48-1,-24-48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07:13.414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3810 10207 0,'24'0'313,"-1"0"-297,24 0-16,-23 0 15,23 0-15,-24 0 16,24 0-16,-23 0 0,23 47 15,-24-47-15,24 0 0,-23 0 0,23 0 16,-24 0-16,24 0 0,-23 0 0,23 0 16,-24 0-16,25 0 0,-25 0 0,24 0 15,-23 0-15,23 0 0,-24 0 0,24 0 16,-23 0-16,23 0 0,-24 0 16,24 0-16,-23 0 0,23 0 0,-24 0 0,24 0 15,-23 0-15,23 0 0,-24 0 0,25 0 0,-25 0 16,24 0-16,-23 0 0,23 0 0,-24 0 0,24 0 15,-23 0-15,23 0 0,-24 0 0,24 0 0,-23 0 16,23 0-16,-24 0 0,24 0 0,-23 0 0,23 0 16,-24 0-16,25 0 0,-25 0 0,24 0 0,-23 0 15,23 0-15,-24 0 0,24 0 0,-23 0 0,23 0 16,-24 0-16,24 0 0,-23 0 0,23 0 16,-24 0-16,24 0 0,-23 0 0,23 0 15,-24 0-15,25 0 0,-25 0 0,24 0 0,-23 0 16,23 0-16,-24 0 0,24 0 0,-23 0 0,23 0 15,-24 0-15,24 0 0,-23 0 0,23 0 0,-24 0 16,24 0-16,-23 0 0,23 0 0,-24 0 0,25 0 0,-25 0 0,24 0 16,-23 0-16,23 0 0,-24 0 0,24 0 0,-23 0 0,23 0 0,-24 0 0,24 0 15,-23 0-15,23 0 0,-24 0 0,24 0 0,-23 0 0,23 0 0,-24 0 0,25 0 16,-25 0-16,24 0 0,-23 0 0,23 0 0,-24 0 0,24 0 0,-23 0 0,23 0 16,-24 0-16,24 0 0,-23 0 0,93 0 0,-93 0 15,23 0-15,-24 0 0,25 0 0,-25 0 0,24 0 0,-23 0 0,23 0 0,-24 0 16,24 0-16,-23 0 0,23 0 0,-24 0 0,24 0 0,-23 0 0,23 0 0,-24 0 0,24 0 15,-23 0-15,23 0 0,-24 0 0,25 0 0,-25 0 0,24 0 0,-23 0 0,23 0 0,-24 0 0,24 0 16,-23 0-16,23 0 0,-24 0 0,24 0 0,-23 0 0,23 0 0,-24 0 0,166 0 16,-166 0-16,24 0 0,-23 0 0,23 0 0,-24 0 0,24 0 0,47 0 15,-47 0-15,-23 0 0,23 0 0,-24 0 0,24 0 0,-23 0 0,23 0 0,-24 0 0,25 0 16,-25 0-16,24 0 0,-23 0 0,23 0 0,-24 0 0,24 0 0,-23 0 0,23 0 0,-24 0 0,24 0 16,-23 0-16,23 0 0,-24 0 0,24 0 0,-23 0 0,23 0 0,-24 0 0,25 0 0,-25 0 0,24 0 15,118 0-15,-118 0 0,-24 0 0,24 0 0,-23 0 0,23 0 16,-24 0-16,95 0 0,-95 0 0,25 0 0,-25 0 0,24 0 0,-23 0 0,23 0 0,-24 0 0,24 0 15,-23 0-15,23 0 0,-24 0 0,24 0 0,-23 0 0,23 0 0,-24 0 0,24 0 0,-23 0 0,23 0 0,-24 0 0,25 0 16,-25 0-16,24 0 0,-23 0 0,46 0 0,1 0 0,-24 0 0,-24 0 0,24 0 0,-23 0 0,23 0 0,-24 0 16,24 0-16,-23 0 0,94 0 0,-24 0 0,-47 0 0,-24 0 15,24 0-15,-23 0 0,23 0 0,-24 0 0,24 0 0,24 0 0,-48 0 0,24 0 0,-23 0 0,23 0 0,-24 0 16,25 0-16,-25 0 0,24 0 0,-23 0 0,23 0 0,-24 0 0,24 0 0,-23 0 0,23 0 0,-24 0 0,24 0 16,-23 0-16,23 0 0,-24 0 0,24 0 0,-23 0 0,46 0 0,-22 0 0,-25 0 0,24 0 15,-23 0-15,23 0 0,-24 0 0,24 0 0,-23 0 0,93 0 0,-23 0 16,-47-23-16,-23 23 0,23 0 0,-24 0 0,25 0 0,-25 0 0,24 0 0,24 0 0,-48 0 0,24 0 15,-23 0-15,23 0 0,-24 0 0,24 0 0,-23 0 0,23 0 0,-24 0 0,24 0 0,-23 0 0,23 0 0,-24 0 16,25 0-16,-25 0 0,24 0 0,-23 0 0,23 0 0,-24-47 0,24 47 0,-23 0 0,23 0 0,23 0 0,-46 0 16,23 0-16,-24 0 0,24 0 0,-23 0 0,23 0 0,-24 0 0,25 0 0,-25 0 0,118 0 15,-94 0-15,-23 0 0,23 0 0,-24 0 0,24 0 0,-23 0 0,23 0 0,-24 0 0,24 0 0,-23 0 0,46 0 16,-22 0-16,-25 0 0,24 0 0,-23 0 0,23 0 0,-24 0 0,24 0 0,-23 0 0,23 0 0,-24-24 16,24 24-16,-23 0 0,23 0 0,-24 0 0,24 0 0,-23 0 0,23 0 0,-24 0 0,25 0 0,-25 0 15,24 0-15,24 0 0,-48 0 0,24 0 0,-23 0 0,23 0 0,-24 0 0,24 0 0,-23 0 0,23 0 16,-24 0-16,48 0 0,-24-47 0,24 47 0,-48 0 0,24 0 0,-23 0 0,23 0 15,-24 0-15,24 0 0,24 0 0,-48 0 0,24 0 0,-23 0 0,23 0 0,-24 0 16,24 0-16,-23 0 0,23 0 0,-24 0 0,25 0 0,-25 0 0,24 0 0,-23 0 0,23 0 0,-24 0 0,24 0 16,-23 0-16,23 0 0,-24 0 0,24 0 0,-23 0 0,23 0 0,-24 0 0,24 0 0,-23 0 0,23 0 15,-24 0-15,25 0 0,-25 0 0,24 0 0,47 0 0,24 0 0,-95 0 16,24 0-16,-23 0 0,23 0 0,-24 0 0,95 0 0,-95 0 0,25 0 0,-25 0 0,24 0 16,-23 0-16,23 0 0,-24 0 0,24 0 0,-23 0 0,23 0 0,-24 0 0,24 0 0,-23 0 15,23 0-15,-24 0 0,24 0 0,-23 0 0,23 0 0,-24 0 0,25 0 0,-25 0 0,24 0 0,-23 0 16,23 0-16,-24 0 0,-23 23 0,47-23 0,-23 0 0,23 0 0,-24 0 0,118 0 15,-94 0-15,-23 0 0,23 0 0,-24 0 0,25 0 0,-25 0 0,24 0 16,-23 0-16,23 0 0,-24 0 0,24 0 0,-23 0 0,23 0 0,-47 48 0,70-48 0,-46 0 16,23 0-16,-24 0 0,24 0 0,-23 0 0,23 0 0,-24 0 0,25 0 0,-25 0 15,24 0-15,-23 0 0,23 0 0,-24 0 0,24 0 0,-23 0 0,23 0 0,-24 0 0,48 0 16,70 0-16,-94 0 0,-24 0 0,25 0 0,-25 23 0,24-23 0,-23 0 16,46 0-16,-23 0 0,-23 0 0,23 0 0,-24 0 0,24 0 0,-23 0 0,23 0 0,-24 0 15,24 0-15,-23 0 0,23 0 0,-24 0 0,25 0 0,-25 0 0,24 0 0,-23 0 0,23 0 0,-24 0 16,24 0-16,24 0 0,-48 0 0,24 0 0,-23 0 0,23 0 0,-24 0 0,24 0 0,-23 0 0,23 0 15,-24 0-15,48 0 0,0 0 0,-24 0 0,-24 0 0,24 0 0,-23 47 16,23-47-16,-24 0 0,24 0 0,-23 0 0,23 0 0,-24 0 0,24 0 0,-23 0 0,23 0 0,-24 0 0,25 0 16,-25 0-16,24 0 0,-23 0 0,46 0 0,-23 0 0,-23 0 0,23 0 0,-24 0 0,24 0 0,-23 0 15,23 0-15,-24 0 0,24 0 0,-23 0 0,23 0 0,-24 0 0,25 0 0,-25 0 0,24 0 0,-23 0 16,23 0-16,-24 0 0,24 0 0,-23 0 0,23 0 0,23 24 0,-46-24 0,46 0 0,-23 0 0,-23 0 16,23 0-16,-24 0 0,25 0 0,-25 0 0,24 0 0,-23 0 0,23 0 0,-24 0 0,24 0 0,-23 0 15,23 0-15,-24 0 0,24 0 0,-23 0 0,23 0 0,-24 0 0,24 0 0,24 0 0,-48 0 16,25 0-16,-25 0 0,24 0 0,-23 0 0,23 0 0,-24 0 0,24 0 0,-23 0 0,23 0 0,-24 0 15,24 0-15,-23 0 0,23 0 0,-24 0 0,24 0 0,-23 0 0,23 0 0,-24 0 0,25 0 16,-25 0-16,24 0 0,-23 0 0,23 0 0,-24 0 0,24 47 0,-23-47 0,93 0 16,-93 0-16,23 0 0,-24 0 0,24 0 0,-23 0 0,23 0 0,-24 0 15,25 0-15,-25 0 0,24 0 0,-23 0 0,23 0 0,-24 0 0,24 0 0,-23 0 0,23 0 16,-24 0-16,24 0 0,-23 0 0,23 0 0,-24 0 0,24 0 0,-23 0 0,23 0 0,-24 0 16,25 0-16,-25 0 0,48 0 0,-24 0 0,-24 0 0,24 0 0,-23 0 15,23 0-15,23 0 0,-46 0 0,23 0 0,-24 0 0,24 0 0,-23 0 0,23 0 16,-24 0-16,25 0 0,-25 0 0,24 0 0,-23 0 0,23 0 0,-24 0 0,24 0 15,-23 0-15,23 0 0,-24 0 0,24 0 0,-23 0 0,23 0 0,-24 0 0,24 0 0,-23 0 16,23 0-16,-24 0 0,25 0 0,22 0 0,-46 0 0,23 0 0,-24 0 0,48 0 0,-24 0 16,-24 0-16,24 0 0,-23 0 0,23 0 0,-24 0 0,24 0 0,-23 0 0,23 0 0,-24 0 0,25 0 0,-25 0 0,24 0 15,-23 0-15,23 0 0,-24 0 0,24 0 0,24 0 0,-48 0 0,24 0 0,-23 0 0,23 0 0,-24 0 0,24 0 16,-23 0-16,23 0 0,-24 0 0,25 0 0,-25 0 0,24 0 0,-23 0 0,46 0 0,-23 0 0,-23 0 0,23 0 0,-24 0 0,24 0 0,-23 0 16,23 0-16,-24 0 0,24 0 0,-23 0 0,23 0 0,-24 0 0,25 0 0,46 0 0,-47 0 0,-24 0 0,118 0 15,-94 0-15,-23 0 0,23 0 0,-24 0 0,24 0 0,24 0 0,-48 0 0,25 0 0,-25 0 0,24 0 16,-23 0-16,23 0 0,-24 0 0,24 0 0,-23 0 0,23 0 0,-24 0 0,48 0 0,-24 0 0,-24 0 15,24 0-15,-23 0 0,23 0 0,-24 0 0,25 0 0,-25 0 0,24 0 0,-23 0 0,23 0 0,-24 0 0,24 0 16,-23 0-16,23-24 0,-24 24 0,24 0 0,-23 0 0,23 0 0,-24 0 0,24 0 0,-23 0 0,23 0 16,-24 0-16,48 0 0,-24 0 0,-23 0 0,23 0 0,-24 0 0,24 0 0,-23 0 15,23 0-15,-24 0 0,24 0 0,-23 0 0,23 0 0,-24 0 0,24 0 0,-23 0 0,23 0 16,-24 0-16,25 0 0,-25 0 0,24 0 0,-23 0 0,23 0 0,-24 0 0,-23-47 16,47 47-16,-23 0 0,23 0 0,-24 0 0,24 0 0,-23 0 0,23 0 15,-24 0-15,24 0 16,-23 0-1,23 0 1,-24 0 15</inkml:trace>
  <inkml:trace contextRef="#ctx0" brushRef="#br0" timeOffset="6973.068">4116 12136 0,'23'0'140,"24"0"-140,-23 0 0,23 0 16,-24 0-16,24 0 0,-23 0 0,23 0 0,-24 0 16,25 0-16,-25 0 0,24 0 0,-23 0 0,23 0 0,-24 0 0,24 0 0,-23 0 0,23 0 15,-24 0-15,24 0 0,-23 0 0,23 0 0,-24 0 0,24 0 0,-23 0 0,23 0 0,-24 0 0,25 0 16,-25 0-16,24 0 0,-23 0 0,23 0 0,-24 0 0,24 0 0,-23 0 0,23 0 0,-24 0 0,24 0 15,-23 0-15,23 0 0,-24 0 0,24 0 0,-23 0 0,23 0 0,-24 0 0,25 0 0,-25 0 16,24 0-16,-23 0 0,23 0 0,-24 0 0,24 0 0,-23 0 0,23 0 0,-24 0 0,24 0 0,-23 0 16,23 0-16,-24 0 0,24 0 0,-23 0 0,-24-47 0,47 47 0,-24 0 0,25 0 0,-25 0 0,24 0 0,-23 0 15,23 0-15,-24 0 0,24 0 0,-23 0 0,23 0 0,-24 0 0,24 0 0,-23 0 0,23 0 16,-24-24-16,24 24 0,-23 0 0,23 0 0,-24 0 0,25 0 0,-25 0 0,24 0 0,-23 0 0,23-47 16,-24 47-16,24 0 0,-23 0 0,23 0 0,-24 0 0,24 0 0,-23 0 0,23 0 0,-24 0 15,24 0-15,-23 0 0,23 0 0,-24 0 0,25 0 0,-25 0 0,24 0 0,-23 0 0,23 0 0,-24 0 16,48 0-16,-71-24 0,47 24 0,-24 0 0,24 0 0,-23 0 0,23 0 0,-24 0 0,24 0 0,-23 0 15,23 0-15,-24 0 0,25 0 0,-25 0 0,24 0 0,-23 0 0,23 0 0,-24 0 0,24 0 0,-23 0 16,23 0-16,-24 0 0,24 0 0,-23 0 0,23 0 0,-24 0 0,24 0 0,-23 0 0,23 0 0,-24 0 0,25 0 16,-25 0-16,24 0 0,-23 0 0,23 0 0,-24 0 0,24 0 0,-23 0 0,23 0 0,-24 0 0,24 0 0,-23 0 0,23 0 15,-24 0-15,24 0 0,-23 0 0,23 0 0,-24 0 0,25 0 0,-25 0 0,24 0 0,-23-47 0,23 47 0,-24 0 16,24 0-16,-23 0 0,23 0 0,-24 0 0,24 0 0,-23 0 0,23 0 0,-24 0 0,24 0 0,-23 0 0,23 0 0,-24 0 16,25 0-16,-25 0 0,24 0 0,-23 0 0,23 0 0,-24 0 0,24 0 0,-23-23 0,23 23 0,-24 0 0,24 0 0,-23 0 15,23 0-15,-24 0 0,24 0 0,-23 0 0,23 0 0,47 0 16,94 0-16,-164 0 0,23 0 0,-24 0 0,24 0 0,-23 0 0,164 0 0,-165 0 15,25 0-15,-25 0 0,95 0 0,-95 0 0,118 0 0,-94 0 0,24 0 16,-48 0-16,24 0 0,-23 0 0,23 0 0,-24 0 0,25 0 0,-25 0 0,24 0 0,-23 0 0,23 0 0,-24 0 16,24 0-16,-23 0 0,23 0 0,-24 0 0,24 0 0,-23 0 0,23 0 0,-24 0 0,24 0 0,-23 0 0,23 0 0,-24 0 0,25 0 0,-25 0 15,24 0-15,-23 0 0,23 0 0,-24 0 0,24 0 0,-23 0 0,23 0 0,-24 0 0,24 0 0,-23 0 0,23 0 0,-24 0 16,24 0-16,-23 0 0,23 0 0,-24 0 0,25 0 0,-25 0 0,24 0 0,-23 0 0,23 0 0,-24 0 0,24 0 0,-23 0 0,23 0 0,-24 0 16,24 0-16,-23 0 0,23 0 0,-24 0 0,24 0 0,-23 0 0,23 0 0,-24 0 0,25 0 0,-25 0 0,24 0 0,-23 0 15,23 0-15,-24 0 0,24 0 0,-23 0 0,23 0 0,-24 0 0,24 0 0,-23 0 0,23 0 0,-24 0 0,24 0 0,-23 0 16,23 0-16,-24 0 0,25 0 0,-25 0 0,24 0 0,-23 0 0,23 0 0,-24 0 0,24 0 0,-23 0 0,23 0 0,-24 0 0,24 0 15,-23 0-15,23 0 0,-24 0 0,24 0 0,-23 0 0,23 0 0,-24 0 0,25 0 0,-25 0 0,24 0 0,-23 0 0,23 0 16,-24 0-16,24 0 0,-23 0 0,23 0 0,-24 0 0,24 0 0,-23 0 0,23 0 0,-24 0 0,24 0 0,-23 0 16,23 0-16,-24 0 0,25 0 0,-25 0 0,24 0 0,-23 0 0,23 0 0,-24 0 0,24 0 0,-23 0 0,23 0 0,-24 0 0,24 0 15,-23 0-15,23 0 0,-24 0 0,24 0 0,-23 0 0,23 0 0,-24 0 0,25 0 0,-25 0 0,24 0 0,-23 0 16,23 0-16,-24 0 0,24 0 0,-23 0 0,23 0 0,-24 0 0,24 0 0,-23 0 0,23 0 0,-24 0 0,24 0 0,-23 0 16,23 0-16,-24 0 0,25 0 0,-25 0 0,24 0 0,-23 0 0,23 0 0,-24 0 0,24 0 0,-23 0 0,23 0 15,-24 0-15,24 0 0,-23 0 0,23 0 0,-24 0 0,24 0 0,-23 0 0,23 0 0,-24 0 0,25 0 0,-25 0 16,24 0-16,-23 0 0,23 0 0,-24 0 0,24 0 0,-23 0 0,23 0 0,-24 0 0,24 0 0,-23 0 0,23 0 15,-24 0-15,24 0 0,-23 0 0,23 0 0,-24 0 0,25 0 0,-25 0 0,24 0 0,-23 0 0,23 0 16,-24 0-16,24 0 0,-23 0 0,23 0 0,-24 0 0,24 0 0,-23 0 0,23 0 0,-24 0 16,24 0-16,-23 0 0,23 0 0,-24 0 0,25 0 0,-25 0 0,24 0 0,-23 0 0,23 0 0,-24 0 15,24 0-15,-23 0 0,23 0 0,-24 0 0,24 0 0,-23 0 0,23 0 0,-24 0 0,24 0 0,-23 0 16,23 0-16,-24 0 0,25 0 0,-25 0 0,24 0 0,-23 0 0,23 0 0,-24 0 0,24 0 0,-23 0 16,23 0-16,-24 0 0,24 0 0,-23 0 0,23 0 0,-24 0 0,24 0 0,-23 0 0,23 0 0,-24 0 0,25 0 15,-25 0-15,24 0 0,-23 0 0,23 0 0,-24 0 0,24 0 0,-23 0 0,23 0 0,-24 0 16,24 0-16,-23 0 0,23 0 0,-24 0 0,24 0 0,-23 0 0,23 0 0,-24 0 0,25 0 0,-25 0 0,24 0 15,-23 0-15,23 0 0,-24 0 0,24 0 0,-23 0 0,23 0 0,-24 0 0,24 0 0,-23 0 0,23 0 0,-24 0 16,24 0-16,-23 0 0,23 0 0,-24 0 0,25 0 0,-25 0 0,24 0 0,-23 0 0,23 0 0,-24 0 16,24 0-16,-23 0 0,23 0 0,-24 0 0,24 0 0,-23 0 0,23 0 0,-24 0 0,24 0 0,-23 0 0,23 0 0,-24 0 15,25 0-15,-25 0 0,24 0 0,-23 0 0,23 0 0,-24 0 0,24 0 0,-23 0 0,23 0 0,-24 0 0,24 0 0,-23 0 16,23 0-16,-24 0 0,24 0 0,-23 0 0,23 0 0,-24 0 0,25 0 0,-25 0 0,24 0 0,-23 0 16,23 0-16,-24 0 0,24 0 0,-23 0 0,23 0 0,-24 0 0,24 0 0,-23 0 0,23 0 0,-24 0 0,24 0 0,-23 0 15,23 0-15,-24 0 0,25 0 0,-25 0 0,24 0 0,-23 0 0,23 0 0,-24 0 0,24 0 0,-23 0 0,23 0 16,-24 0-16,24 0 0,-23 0 0,23 0 0,-24 0 0,24 0 0,-23 0 0,23 0 0,-24 0 0,25 0 0,-25 0 0,24 0 0,-23 0 15,23 0-15,-24 0 0,24 0 0,-23 0 0,23 0 0,-24 0 0,24 0 0,24-47 0,-48 47 0,48 0 16,-24 0-16,-24 0 0,25 0 0,-25 0 0,24 0 0,-23 0 0,23 0 0,-24 0 0,24 0 0,-23 0 0,23 0 0,-24 0 16,24 0-16,-23 0 0,-24-24 0,47 24 0,-24 0 0,24 0 0,-23 0 0,23 0 0,-24 0 0,25 0 0,-25 0 0,24 0 0,-23 0 15,23 0-15,-24 0 0,24 0 0,-23 0 0,23 0 0,-24 0 0,24 0 0,-23 0 0,23 0 0,-24 0 0,24 0 0,-23 0 16,23 0-16,-24 0 0,25 0 0,-25 0 0,24 0 0,-23 0 0,23 0 0,-24 0 0,24 0 0,-23 0 16,23 0-16,-24 0 0,24 0 0,-23 0 0,23 0 0,-24 0 0,24 0 0,-23 0 0,23 0 0,-24 0 15,25 0-15,-25 0 0,24 0 0,-23 0 0,23 0 0,-24 0 0,24 0 0,-23 0 0,23 0 16,-24 0-16,24 0 0,-23 0 0,23 0 0,-24 0 0,24 0 0,-23 0 0,23 0 0,-24 0 0,25 0 15,-25 0-15,24 0 0,-23 0 0,23 0 0,-24 0 0,24 0 0,-23 0 0,23 0 0,-24 0 0,24 0 0,-23 0 16,23 0-16,-24 0 0,24 0 0,-23 0 0,23 0 0,-24 0 0,25 0 0,-25 0 0,24 0 0,-23 0 0,23 0 16,-24 0-16,24 0 0,-23 0 0,23 0 0,-24 0 0,24 0 0,-23 0 0,23 0 0,-24 0 0,24 0 0,-23 0 0,23 0 15,-24 0-15,25 0 0,-25 0 0,24 0 0,-23 0 0,23 0 0,-24 0 0,24 0 0,-23 0 0,23 0 0,-24 0 0,24 0 16,-23 0-16,23 0 0,-24 0 0,24 0 0,-23 0 0,23 0 0,-24 0 0,25 0 0,-25 0 0,24 0 0,-23 0 0,23 0 16,-24 0-16,24 0 0,-23 0 0,23 0 0,-24 0 0,24 0 0,-23 0 0,23 0 0,-24 0 0,24 0 0,-23 0 0,23 0 15,-24 0-15,25 0 0,-25 0 0,48 0 0,-24 0 0,-24 0 0,24 0 0,-23 0 0,23 0 0,-24 0 0,24 0 0,-23 0 16,23 0-16,-24 0 0,24 0 0,-23 0 0,23 0 0,-24 0 0,25 0 0,-25 0 0,24 0 0,-23 0 0,23 0 0,-24 0 15,24 0-15,-23 0 0,23 0 0,-24 0 0,24 0 0,-23 0 0,23 0 0,-24 0 0,24 0 0,-23 0 0,23 0 0,-24 0 0,25 0 0,-25 0 16,24 0-16,-23 0 0,23 0 0,-24 0 0,24 0 0,-23 0 0,23 0 0,-24 0 0,24 0 0,-23 0 0,23 0 0,-24 0 16,24 0-16,-23 0 0,23 0 0,-24 0 0,25 0 0,-25 0 0,24 0 0,-23 0 0,23 0 0,-24 0 0,24 0 0,-23 0 0,23 0 15,-24 0-15,24 0 0,-23 0 0,23 0 0,-24 0 0,24 0 0,-23 0 0,23 0 0,-24 0 0,25 0 0,-25 0 0,24 0 0,-23 0 0,23 0 16,-24 0-16,24 0 0,-23 0 0,23 0 0,-24 0 0,24 0 0,-23 0 0,23 0 0,-24 0 0,24 0 0,-23 0 0,23 0 0,-24 0 16,25 0-16,-25 0 0,24 0 0,-23 0 0,23 0 0,-24 0 0,24 0 0,-23 0 0,23 0 0,-24 0 0,24 0 0,-23 0 15,23 0-15,-24 0 0,24 0 0,24 0 0,-48 0 0,25 0 0,-25 0 0,24 0 0,-23 0 0,23 0 0,-24 0 0,24 0 16,-23 0-16,23 0 0,-24 0 0,24 0 0,-23 0 0,23 0 0,-24 0 0,24 0 0,-23 0 0,23 0 0,-24 0 15,25 0-15,-25-47 0,24 47 0,-23 0 0,23 0 0,-24 0 0,24 0 0,-23 0 0,23 0 0,-24 0 0,24 0 0,-23 0 16,23 0-16,-24 0 0,24 0 0,-23 0 0,23 0 0,-24 0 0,25 0 0,-25 0 0,24 0 16,-23 0-16,23 0 0,-24 0 0,-23-23 0,71 23 0,-24 0 0,-24 0 0,48 0 0,-24 0 0,-24 0 15,24 0-15,-23 0 0,23 0 0,-24 0 0,25 0 0,-25 0 0,24 0 0,-23 0 0,23 0 0,23 0 16,1 0-16,-48 0 0,24 0 0,-23 0 0,23 0 0,-24 0 0,24 0 16,-23 0-16,117 0 0,118 0 15,-118 0-15,-47 0 16,-47 0-16,94 0 0,-117 0 0,23 0 15,23 0-15,1 0 0,-1 0 0,-46 0 0,23 0 0,-24 0 0,24 0 16,-23 0-16,23 0 0,-24 0 0,25 0 0,22 0 0,-46 0 0,46 0 0,-23 0 16,-23 0-16,23 0 0,-24 0 0,24 0 0,-23 0 0,23 0 0,-24 0 0,24 0 0,-23 0 15,23 0-15,-24 0 0,25 0 0,-25 0 0,24 0 0,-23 0 0,46 0 16,1 0-16,-24 0 0,-24 0 0,24 0 0,-23 0 0,23 0 0,-24 0 16,24 0-16,-23 0 0,23 0 0,-24 0 0,25 0 0,-25 0 0,24 0 15,-23 0-15,23 0 0,-24 0 0,24 0 0,-23 23 0,23-23 0,-24 0 0,24 0 16,-23 0-16,23 0 0,-24 0 0,24 0 0,-23 0 0,23 24 15,-24-24-15,25 0 0,-25 0 0,24 0 0,-23 0 0,23 0 0,-24 0 16,24 0-16,-23 0 0,23 0 0,-24 0 0,24 0 0,-23 0 16,23 0-16,-24 0 0,24 0 15,-23 0-15,23 0 16,-24 0 0,25 0-1</inkml:trace>
  <inkml:trace contextRef="#ctx0" brushRef="#br0" timeOffset="9433.911">3975 13429 0,'23'0'78,"24"0"-78,-23 0 16,23 0-16,-24 0 0,24 0 0,-23 0 0,23 0 0,-24 0 0,24 0 0,-23 0 16,23 0-16,-24 0 0,25 0 0,-25 0 0,24 0 0,-23 0 0,23 0 0,-24 0 0,24 0 0,-23 0 0,23 0 0,-24 0 15,24 0-15,24 0 0,-48 0 0,48 0 0,-24 0 0,24 0 0,-48 0 0,24 0 0,-23 0 0,23 0 0,23 0 0,-46 0 0,23 0 0,-24 0 0,48 0 0,-24 0 16,-24 0-16,24 0 0,-23 0 0,23 0 0,24 0 0,-48 0 0,24 0 0,-23 0 0,23 0 0,23 0 0,-46 0 0,23 0 0,-24 0 0,24-23 0,-23 23 15,46 0-15,-23 0 0,-23 0 0,23 0 0,-24 0 0,48 0 0,-24 0 0,-23 0 0,46 0 0,-23-47 0,-23 47 0,23 0 0,23 0 0,-46 0 0,23 0 0,-24 0 16,24 0-16,24 0 0,-48 0 0,25 0 0,22 0 0,-46 0 0,23 0 0,-24 0 0,48 0 0,-24 0 0,-24 0 0,48 0 0,-24 0 0,-24 0 0,48 0 0,-24 0 16,-24 0-16,48 0 0,-24 0 0,-23 0 0,23 0 0,-24 0 0,48 0 0,-24 0 0,-24 0 0,24 0 0,24 0 0,-48 0 0,24 0 0,-23 0 0,23 0 15,-24 0-15,25 0 0,22 0 0,-46 0 0,23 0 0,-24 0 0,24 0 0,-23 0 0,46 0 0,-23 0 0,-23-24 0,23 24 0,-24 0 0,24 0 0,-23 0 0,23 0 16,-24 0-16,25 0 0,22 0 0,-46 0 0,23 0 0,-24 0 0,24 0 0,-23 0 0,23 0 0,-24 0 0,24-47 0,-23 47 0,23 0 0,23 0 0,-46 0 16,23 0-16,-24 0 0,25 0 0,-25 0 0,24 0 0,-23 0 0,23 0 0,-24 0 0,24 0 0,-23 0 0,23 0 0,-24 0 0,48 0 0,-24 0 0,-24 0 15,24 0-15,-23 0 0,23 0 0,-24 0 0,25 0 0,-25 0 0,24 0 0,-23-24 0,23 24 0,23 0 0,-46 0 0,23 0 0,-24 0 0,24 0 0,-23 0 0,23 0 0,-24 0 16,24 0-16,-23 0 0,23 0 0,-24 0 0,25 0 0,-25 0 0,24 0 0,-23 0 0,23 0 0,-24 0 0,24 0 0,-23 0 0,23 0 0,-24 0 15,24 0-15,-23 0 0,23 0 0,-24-47 0,24 47 0,-23 0 0,23 0 0,-24 0 0,25 0 0,-25 0 0,24 0 0,-23 0 0,23 0 0,-24 0 0,24 0 16,-23 0-16,23 0 0,-24 0 0,24 0 0,-23 0 0,23 0 0,-24 0 0,24 0 0,-23 0 0,23 0 0,-24 0 0,25 0 0,-25 0 16,24 0-16,-23 0 0,23 0 0,-24 0 0,24 0 0,-23 0 0,23 0 0,-24 0 0,24 0 0,-23 0 0,23 0 15,-24 0-15,24 0 0,-23 0 0,23 0 0,-24 0 0,25 0 0,-25 0 0,24 0 0,-23 0 0,23 0 16,-24 0-16,24 0 0,-23 0 0,23 0 0,-24 0 0,24 0 0,-23 0 16,23 0-16,-24 0 0,24 0 0,-23 0 0,23 0 0,-24 0 0,25 0 0,-25 0 0,24 0 0,-23 0 15,23 0-15,-24 0 0,24 0 0,-23 0 0,23 0 0,-24 0 0,24 0 0,-23 0 0,23 0 16,-24 0-16,24 0 0,-23 0 0,23 0 0,-24 0 0,25 0 0,-25 0 0,24 0 15,-23 0-15,23 0 0,-24 0 0,24 0 0,-23 0 0,23 0 0,-24 0 0,24 0 0,-23 0 16,23 0-16,-24 0 0,24 0 0,-23 0 0,23 0 0,-24 0 0,25 0 0,-25 0 0,24 0 16,-23 0-16,23 0 0,-24 0 0,24 0 0,-23 0 0,23 0 0,-24 0 0,24 0 0,-23 0 15,23 0-15,-24 0 0,24 0 0,-23 0 0,23 0 0,-24 0 0,25 0 0,-25 0 16,24 0-16,-23 0 0,23 0 0,-24 0 0,24 0 0,-23 0 0,23 0 16,-24 0-16,24 0 0,-23 0 0,23 0 0,-24 0 0,24 0 0,-23 0 15,23 0-15,-24 0 0,25 0 0,-25 0 0,24 0 0,-23 0 0,23 0 16,-24 0-16,24 0 0,-23 0 0,23 0 0,-24 0 0,24 0 0,-23 0 0,23 0 15,-24 0-15,24 0 0,-23 0 0,23 0 0,-24 0 0,25 0 0,-25 0 0,24 0 16,-23 0-16,23 0 0,-24 0 0,24 0 0,-23 0 0,23 0 0,-24 0 0,24 0 16,-23 0-16,23 0 0,-24 0 0,24 0 0,-23 0 0,23 0 0,-24 0 0,25 0 15,-25 0-15,24 0 0,-23 0 0,23 0 0,-24 0 0,24 0 0,-23 0 0,23 0 0,-24 0 16,24 0-16,-23 0 0,23 0 0,-24 0 0,24 0 0,-23 0 0,23 0 0,-24 0 16,25 0-16,-25 0 0,24 0 0,-23 0 0,23 0 0,-24 0 0,24 0 15,-23 0-15,23 0 0,-24 0 0,24 0 0,-23 0 0,23 0 0,-24 0 16,24 0-16,-23 0 0,23 0 0,-24 0 0,25 0 0,-48-23 0,23 23 0,24 0 15,-23 0-15,23 0 0,-24 0 0,24 0 0,-23 0 0,23 0 0,-24 0 16,24 0-16,-23 0 0,23 0 0,-24 0 0,24 0 0,-23 0 0,23 0 0,-24 0 16,25 0-16,-25 0 0,24 0 0,-23 0 0,23 0 0,-24 0 0,24 0 15,-23 0-15,23 0 0,-24 0 0,24 0 0,-23 0 0,23 0 16,-24 0-16,24 0 0,-23 0 0,23 0 0,-24 0 0,25 0 16,-25 0-16,24 0 0,-23 0 0,23 0 15,-24 0-15,24 0 0,-23 0 0,23 0 0,-24 0 16,24 0-16,-23 0 15,23 0-15,-24 0 16,24 0-16,-23 0 31</inkml:trace>
  <inkml:trace contextRef="#ctx0" brushRef="#br0" timeOffset="26813.609">4257 15122 0,'23'0'141,"24"0"-141,-23 0 0,23 0 15,-24 0-15,25 0 0,-25 0 0,24 0 16,-23 0-16,23 0 0,-24 0 0,24 0 15,-23 0-15,23 0 0,-24 0 0,24 0 0,-23 0 16,23 0-16,-24 0 0,24 0 0,-23 0 16,23 0-16,-24 0 0,25 0 0,-25 0 0,24-23 15,-23 23-15,23 0 0,-24 0 0,24 0 16,-23 0-16,23 0 0,-24 0 0,24 0 16,-23 0-16,23 0 0,-24 0 0,24 0 0,-23 0 15,23 0-15,-24 0 0,25 0 0,-25 0 0,24 0 16,-23 0-16,23 0 0,-24 0 0,24 0 0,-23 0 15,23 0-15,-24 0 0,24 0 0,-23 0 0,23 0 16,-24 0-16,24 0 0,-23 0 0,23 0 16,-24 0-16,25 0 0,-25 0 0,24 0 15,-23 0-15,23 0 0,-24 0 0,24 0 16,-23 0-16,23 0 0,-24 0 0,24 0 16,-23 0-16,23 0 0,-24 0 0,24 0 0,-23 0 15,23 0-15,-24 0 0,25 0 0,-25 0 0,24 0 0,-23 0 16,23 0-16,-24 0 0,-23-47 0,47 47 0,-23 0 0,23 0 15,-24 0-15,24 0 0,-23 0 0,23 0 0,-24 0 16,24 0-16,-23 0 0,23 0 0,-24 0 0,25 0 0,-25 0 16,24 0-16,-23 0 0,23 0 0,-24 0 0,24 0 15,-23 0-15,23 0 0,-24 0 0,24 0 0,-23 0 0,23 0 16,-24 0-16,24-24 0,-23 24 0,23 0 0,-24 0 0,25 0 16,-25 0-16,24 0 0,-23 0 0,23 0 0,-24 0 0,24 0 15,-23 0-15,23 0 0,-24 0 0,24 0 0,-47-47 0,24 47 0,23 0 16,-24 0-16,24 0 0,-23 0 0,23 0 0,-24-23 0,25 23 15,-25 0-15,24 0 0,-23 0 0,23 0 0,-24 0 16,24 0-16,-23 0 0,23 0 0,-24 0 0,24 0 16,-23 0-16,23 0 0,-24-47 0,24 47 0,-23 0 0,23 0 15,-24 0-15,25 0 0,-25 0 0,24 0 0,-23 0 16,23 0-16,-47-24 0,23 24 0,24 0 0,-23 0 0,23 0 0,-24 0 16,24 0-16,-23 0 0,23 0 0,-24 0 0,24 0 0,-23 0 15,23 0-15,-24 0 0,25 0 0,-25 0 0,24 0 0,-23 0 16,23 0-16,-24 0 0,24 0 0,-23 0 0,23 0 0,-24 0 15,24 0-15,-23 0 0,23 0 0,-24 0 0,24 0 0,-23 0 0,23 0 16,-24 0-16,25 0 0,-25 0 0,24 0 0,-23 0 0,23 0 16,-24-47-16,24 47 0,-23 0 0,23 0 0,-24 0 0,24 0 0,-23 0 0,23 0 0,-24 0 0,24 0 0,-23 0 15,23 0-15,-24 0 0,25 0 0,-25 0 0,48 0 0,-24 0 0,-24 0 0,24 0 0,-23 0 16,23 0-16,-24 0 0,24 0 0,-23 0 0,23 0 0,-24 0 0,24 0 0,-23 0 16,23 0-16,-24 0 0,25 0 0,-25 0 0,24 0 0,-23 0 0,23 0 15,-24 0-15,24 0 0,-23 0 0,23 0 0,-24 0 0,24 0 0,-23 0 0,23 0 16,-24 0-16,24 0 0,47 0 0,-46 0 0,-25 0 0,24 0 15,-23 0-15,23 0 0,-24 0 0,24 0 0,-23 0 0,23 0 0,-24 0 0,24 0 16,-23 0-16,23 0 0,-24 0 0,24 0 0,-23 0 0,23 0 16,-24 0-16,25 0 0,-25 0 0,24 0 0,-23 0 0,23 0 0,-24 0 15,24 0-15,-23 0 0,23 0 0,-24 0 0,24 0 0,-23 0 0,23 0 16,-24 0-16,24 0 0,-23 0 0,23 0 0,-24 0 0,25 0 0,-25 0 16,24 0-16,-23 0 0,23 0 0,-24 0 0,24 0 0,-23 0 0,23 0 0,-24 0 15,24 0-15,-23 0 0,23 0 0,-24 0 0,24 0 0,-23 0 0,23 0 0,-24 0 16,25 0-16,-25 0 0,24 0 0,-23 0 0,23 0 0,-24 0 0,24 0 15,-23 0-15,23 0 0,-24 0 0,24 0 0,-23 0 0,23 0 0,-24 0 0,24 0 16,-23 0-16,23 0 0,-24 0 0,25 0 0,-25 0 0,24 0 16,-23 0-16,23 0 0,-24 0 0,24 0 0,-23 0 0,23 0 0,-24 0 15,24 0-15,-23 0 0,23 0 0,-24 0 0,24 0 0,-23 0 0,23 0 16,-24 0-16,25 0 0,-25 0 0,24 0 0,-23 0 0,23 0 0,-24 0 0,24 0 16,-23 0-16,23 0 0,-24 0 0,24 0 0,-23 0 0,23 0 0,-24 0 0,24 0 15,-23 0-15,23 0 0,-24 0 0,25 0 0,-25 0 0,24 0 0,-23 0 0,23 0 0,-24 0 16,24 0-16,24 0 0,-48 0 0,24 0 0,-23 0 0,23 0 0,-24 0 0,24 0 15,-23 0-15,23 0 0,-24 0 0,48 0 0,-24 0 0,-23 0 0,23 0 0,-24 0 16,24 0-16,-23 0 0,23 0 0,-24 0 0,24 0 0,-23 0 0,23 0 0,-24 0 16,24 0-16,-23 0 0,23 0 0,-24 0 0,25 0 0,-25 0 0,24 0 0,-23 0 15,23 0-15,-24 0 0,24 0 0,-23 0 0,23 0 0,-24 0 0,24 0 0,-23 0 16,23 0-16,-24 0 0,24 0 0,-23 0 0,23 0 0,-24 0 16,25 0-16,-25 0 0,24 0 0,-23 0 0,23 0 0,23 0 0,-46 0 0,23 0 15,-24 0-15,24 0 0,-23 0 0,23 0 0,-24 0 0,24 0 0,-23 0 0,23 0 16,-24 0-16,25 0 0,-25 0 0,24 0 0,-23 0 0,23 0 0,-24 0 15,24 0-15,-23 0 0,23 0 0,-24 0 0,24 0 0,-23 0 0,23 0 16,-24 0-16,24 0 0,-23 0 0,23 0 0,-24 0 16,25 0-16,-25 0 0,24 0 0,-23 0 0,23 0 15,-24 0-15,24 0 0,-23 0 0,23 0 0,-24 0 16,24 0-16,-23 0 0,23 0 0,-24 0 0,24 0 16,-23 0-16,23 0 0,-24 0 0,25 0 0,-25 0 15,24 0-15,-23 0 0,23 0 0,-24 0 0,24 0 0,-23 0 16,23 0-16,-24 0 0,24 0 0,-23 0 0,23 0 0,-24 0 15,24 0-15,-23 0 0,23 0 0,-24 0 0,25 0 0,-25 0 16,24 0-16,-23 0 0,23 0 0,-24 0 0,24 0 0,-23 0 0,23 0 16,-24 0-16,24 0 0,-23 0 0,23 0 0,-24 0 0,24 0 0,-23 0 15,23 0-15,-24 0 0,25 0 0,-25 0 0,24 0 0,-23 0 16,23 0-16,-24 0 0,24 0 0,-23 0 0,23 0 0,-24 0 0,24 0 16,-23 0-16,23 0 0,-24 0 0,24 0 0,-23 0 0,23 0 15,-24 0-15,25 0 0,-25 0 0,24 0 0,-23 0 0,23 0 0,-24 0 16,24 0-16,-23 0 0,23 0 0,-24 0 0,24 0 15,-23 0-15,23 0 0,-24 0 0,24 0 0,-23 0 0,23 0 16,-24 0-16,25 0 0,-25 0 0,24 0 0,-23 0 16,23 0-16,-24 0 0,24 0 0,-23 0 0,23 0 15,-24 0-15,24 0 0,-23 0 0,23 0 0,-24 0 0,24 0 16,-23 0-16,23 0 0,-24 0 0,25 0 0,-25 0 16,24 0-16,-23 0 0,23 0 0,-24 0 0,24 0 0,-23 0 0,23 0 15,-24 0-15,24 0 0,-23 0 0,23 0 0,-24 0 0,24 0 16,-23 0-16,23 0 0,-24 0 0,25 0 0,-25 0 0,24 0 15,-23 0-15,23 0 0,-24 0 0,24 0 0,-23 0 0,23 0 0,-24 0 16,24 0-16,-23 0 0,23 0 0,-24 0 0,24 0 0,-23 0 16,23 0-16,-24 0 0,25 0 0,-25 0 0,24 0 0,-23 0 15,23 0-15,-24 0 0,24 0 0,-23 0 0,23 0 0,-24 0 16,24 0-16,-23 0 0,23 0 0,-24 0 0,24 0 16,-23 0-16,23 0 0,-24 0 0,25 0 0,-48 24 0,23-24 0,24 0 15,-23 0-15,23 0 0,-24 0 0,24 0 0,-23 0 0,23 0 0,-24 0 16,24 0-16,-23 0 0,23 0 0,-24 0 0,-23 47 0,71-47 0,-24 0 15,-24 0-15,25 0 0,-25 0 0,24 0 0,-23 0 0,23 0 0,-24 0 0,24 0 0,-23 0 16,23 0-16,-24 0 0,24 0 0,-23 0 0,23 0 0,-24 0 0,24 0 16,-23 0-16,23 0 0,-24 0 0,25 0 0,-25 0 0,24 0 15,-23 0-15,23 0 0,-24 0 0,24 0 0,-23 0 0,23 0 16,-24 0-16,24 0 0,-23 0 0,23 0 0,-24 0 0,24 0 16,-23 0-16,23 0 0,-24 0 0,25 0 0,-25 0 0,24 0 0,-23 0 15,23 0-15,-24 0 0,24 0 0,-23 0 0,23 0 0,-24 0 0,24 0 0,-23 0 16,23 0-16,23 0 0,-46 0 0,23 0 0,-24 0 0,25 0 0,-25 0 0,24 0 15,-23 0-15,23 0 0,-24 0 0,24 0 0,-23 0 0,23 0 0,-24 0 0,24 0 0,-23 0 0,23 0 16,-24 0-16,24 0 0,-23 0 0,23 0 0,-24 0 0,25 0 0,-25 0 0,24 0 0,-23 0 0,23 0 16,-24 0-16,24 0 0,-23 0 0,46 0 0,-23 0 0,-23 0 0,23 0 0,-24 0 15,24 0-15,-23 0 0,23 0 0,-24 0 0,25 0 0,-25 0 0,24 0 0,-23 0 0,23 0 16,-24 0-16,24 0 0,-23 0 0,23 0 0,-24 0 0,24 0 0,-23 0 0,23 0 16,-24 0-16,24 0 0,-23 0 0,23 0 0,-24 0 0,25 0 0,-25 0 0,24 0 15,-23 0-15,23 0 0,-24 0 0,24 0 0,-23 0 0,23 0 0,-24 0 0,24 0 0,-23 0 16,23 0-16,-24 0 0,24 0 0,-23 0 0,23 0 0,24 0 0,-48 0 15,24 0-15,-23 0 0,23 0 0,-24 0 0,24 0 0,-23 0 0,23 0 0,-24 0 0,24 0 16,-23 0-16,23 0 0,-24 0 0,24 0 0,-23 0 0,23 0 0,-24 0 16,25 0-16,-25 0 0,24 0 0,-23 0 0,23 0 0,-24 0 0,24 0 0,-23 0 15,23 0-15,-24 0 0,24 0 0,-23 0 0,23 0 0,-24 0 16,24 0-16,-23 0 0,23 0 0,-24 0 0,25 0 0,-25 0 16,24 0-16,-23 0 0,23 0 0,-24 0 0,24 0 0,-23 0 15,23 0-15,-24 0 0,24 0 0,-23 0 0,23 0 0,-24 0 16,24 0-16,-23 0 0,23 0 0,-24 0 0,25 0 0,-25 0 15,24 0-15,-23 0 0,23 0 0,-24 0 0,24 0 0,-23 0 16,23 0-16,-24 0 0,24 0 0,-23 0 0,23 0 16,-24 0-16,24 0 0,-23 0 0,23 0 0,-24 0 15,25 0-15,-25 0 0,24 0 0,-23 0 0,23 0 0,-24 0 16,24 0-16,-23 0 0,23 0 0,-24 0 0,24 0 0,-23 0 0,23 0 16,-24 0-16,24 0 0,-23 0 0,23 0 0,-24 0 0,25 0 15,-25 0-15,24 0 0,-23 0 0,23 0 0,-24 0 0,24 0 0,-23 0 16,23 0-16,-24 0 0,24 0 0,-23 0 0,23 0 0,-24 0 0,24 0 15,-23 0-15,23 0 0,-24 0 0,25 0 0,-25 0 0,24 0 16,-23 0-16,23 0 0,-24 0 0,24 0 0,-23 0 0,23 0 16,-24 0-16,24 0 0,-23 0 0,23 0 0,-24 0 0,24 0 15,-23 0-15,23 0 0,-24 0 0,25 0 0,-25 0 0,24 0 0,-23 0 16,23 0-16,-24 0 0,24 0 0,-23 0 0,23 0 0,-24 0 0,24 0 0,-23 0 16,23 0-16,-24 0 0,24 0 0,-23 0 0,23 0 0,-24 0 0,25 0 15,-25 0-15,48 0 0,-24 0 0,-24 0 0,24 0 0,-23 0 0,23 0 0,-24 0 16,24 0-16,-23 0 0,23 0 0,-24 0 0,24 0 0,-23 0 0,23 0 0,-24 0 15,25 0-15,-25 0 0,24 0 0,-23 0 0,23 0 0,-24 0 0,24 0 16,-23 0-16,23 0 0,-24 0 0,24 0 0,-23 0 0,23 0 0,-24 0 16,24 0-16,-23 0 0,23 0 0,-24 0 0,25 0 0,-25 0 15,24 0-15,-23 0 0,23 0 0,-24 0 0,24 0 16,-23 0-16,23 0 0,-24 0 0,24 0 0,-23 0 16,23 0-16,-24 0 0,24 0 0,-23 0 15,23 0-15,-24 0 0,25 0 0,-25 0 16,24 0-16,-23 0 0,23 0 0,-24 0 0,24 0 15,-23 0-15,23 0 0,-24 0 0,24 0 16,-23 0-16,23 0 16,-24 0-16,24 0 0,-23 0 15,23 0-15,-24 0 16,25 0-16,-25 0 16,24 0-1,-23 0 1,23 0 15,-24 0-31,24 0 16,-23 0-16,23 0 15,-24 0-15,24 0 0,-23 0 0,23 0 16,-24 0-16,24 0 0,-23 0 16,23 0-16,-24 0 15,25 0 16,-25 0 1,24 0-17,-23 0-15,23 0 16,-24 0-16,24 0 16,-23 0-1,23 0 1,-24 0 15</inkml:trace>
  <inkml:trace contextRef="#ctx0" brushRef="#br0" timeOffset="29260.138">4045 16534 0,'24'0'78,"23"0"-62,-24 0-16,24 0 0,-23 0 0,23 0 0,-24 0 0,24 0 0,-23 0 15,23 0-15,-24 0 0,25 0 0,-25 0 0,24 0 0,-23 0 0,23 0 0,-24 0 0,48 0 0,-24 0 16,-24 0-16,24 0 0,-23 0 0,23 0 0,-24 0 0,24 0 0,-23 0 0,23 0 0,-24 0 0,25 0 0,-25 0 0,48 0 16,-1 0-16,-23 0 0,-23 0 0,23 0 0,47 0 0,-47 0 0,-24 0 0,24 0 0,-23 0 0,23 0 0,47 0 15,-47 0-15,-23 0 0,23 0 0,-24 0 0,24 0 0,-23 0 0,23 0 0,-24 0 0,48 0 0,-24 0 0,23 0 0,-46 0 0,23 0 0,94 23 16,-117-23-16,23 0 0,-24 0 0,24 0 0,-23 0 0,23 0 0,-24 0 0,24 0 0,-23 0 0,23 0 0,-24 0 0,24 0 0,118 0 16,-118 0-16,-23 0 0,23 0 0,-24 0 0,24 0 0,-23 0 0,23 0 0,-24 0 0,24 0 0,-23 0 15,23 0-15,23 0 0,-46 0 0,46 0 0,-22 0 0,-25 0 0,24 0 0,47 0 0,-47 0 0,-23 0 16,23 0-16,-24 0 0,118 0 0,-94 0 0,-23 0 0,23 0 0,-24 0 0,25 0 0,-25 0 0,24 0 0,-23 0 0,23 0 15,-24 0-15,24 0 0,-23 0 0,46 0 0,-23 0 0,-23 0 0,23 0 0,-24 0 0,24 0 0,-23 0 0,23 0 0,-24 0 0,25 0 16,-25 0-16,24 0 0,-23 0 0,23 0 0,23 0 0,-46 0 0,23 0 0,-24 0 0,24 0 0,-23 0 0,23 0 0,-24 0 0,24 0 0,-23 0 16,23 0-16,-24 0 0,25 0 0,-25 0 0,48 0 0,-24 0 0,47 0 0,-24 0 0,-23 0 15,-23 0-15,23 0 0,165 0 0,-189 0 0,24 0 0,-23 0 0,23 0 0,-24 0 16,24 0-16,-23 0 0,23 0 0,-24 0 0,24 0 0,-23 0 0,23 0 0,23 0 0,-46 0 0,23 0 0,-24 0 0,25 0 0,-25 0 16,24 0-16,-23 0 0,23 0 0,-24 0 0,24 0 0,-23 0 0,46 0 0,-23 0 0,-23 0 0,23 0 15,-24 0-15,24 0 0,-23 0 0,23 0 0,-24 0 0,25 0 0,-25 0 0,48 0 0,-24 0 0,-24 0 16,24 0-16,-23 0 0,23 0 0,-24 0 0,24 0 0,-23 0 0,23 0 0,23 0 0,-46 0 0,23 0 15,-24 0-15,25 0 0,-25 0 0,24 0 0,-23 0 0,23 0 0,-24 0 0,24 0 0,-23 0 0,23 0 16,-24 0-16,24 0 0,-23 0 0,23 0 0,-24 0 0,24 0 0,-23 0 0,23 0 0,-24 0 0,25 0 0,22 0 16,-46 0-16,23 0 0,-24 0 0,24 0 0,-23 0 0,23 0 0,-24 0 0,24 0 0,-23 0 0,23 0 0,-24 0 0,24 0 15,-23 0-15,23 0 0,-24 0 0,25 0 0,-25 0 0,24 0 0,24 0 0,-48 0 0,24 0 0,47 0 16,-47 0-16,-23 0 0,23 0 0,-24 0 0,24 0 0,-23 0 0,23 0 0,-24 0 0,25 0 0,-25 0 0,24 0 16,24 0-16,-48 0 0,24 0 0,-23 0 0,23-23 0,-24 23 0,24 0 0,-23 0 0,23 0 0,-24 0 0,24 0 15,-23 0-15,23 0 0,-24 0 0,25 0 0,-25 0 0,24 0 0,-23 0 0,23 0 0,-24 0 0,24 0 0,-23 0 0,23 0 16,-24 0-16,24 0 0,24 0 0,-48 0 0,24 0 0,-23 0 0,23 0 0,-24 0 0,25 0 0,22 0 15,-46 0-15,93 0 0,-93 0 0,23 0 0,-24 0 0,24 0 0,-23 0 0,23 0 16,-24 0-16,24 0 0,-23 0 0,23 0 0,-24 0 0,25 0 0,-25 0 0,24 0 0,-23 0 0,23 0 0,-24 0 16,24 0-16,-23 0 0,23 0 0,-24 0 0,24 0 0,-23 0 0,23 0 0,-24 0 15,24 0-15,-23 0 0,23 0 0,-24 0 0,25 0 0,-25 0 16,24 0-16,-23 0 0,23 0 0,-24 0 0,24 0 0,-23 0 16,23 0-16,-24 0 0,24 0 0,-23 0 0,23 0 0,-24 0 0,24 0 15,-23 0-15,23 0 0,-24 0 0,25 0 0,-25 0 0,24 0 16,-23 0-16,23 0 0,-24 0 0,24 0 0,-23 0 0,23 0 0,-24 0 15,24 0-15,-23 0 0,23 0 0,-24 0 0,24 0 0,-23 0 0,23 0 16,-24 0-16,25 0 0,-25 0 0,24 0 0,-23 0 0,23 0 0,-24 0 0,24 0 16,-23 0-16,23 0 0,-24 0 0,24 0 0,-23 0 0,23 0 0,-24 0 15,24 0-15,-23 0 0,23 0 0,-24 0 0,25 0 0,-25 0 16,24 0-16,-23 0 0,23 0 0,-24 0 16,24 0-16,-23 0 0,23 0 15,-24 0 1,24 0-1,-23 0 1,23 0 0,-24 0-1,24 0-15,-47-24 16,24 24-16,23 0 16,-24 0-16,25 0 15,-48-47-15,23 47 0,24 0 16,-23 0-1,23 0 1,-24 0 15</inkml:trace>
  <inkml:trace contextRef="#ctx0" brushRef="#br0" timeOffset="36528.377">3763 18509 0,'23'0'109,"25"0"-109,-25 0 16,24 0-16,-23 0 0,23 0 0,-24 0 0,24 0 0,-23 0 0,23 0 0,-24 0 16,24 0-16,-23 0 0,23 0 0,-24 0 0,24 0 0,-23-23 0,23 23 0,-24 0 0,25 0 0,-25 0 0,48 0 15,-24 0-15,-24 0 0,24 0 0,-23 0 0,23 0 0,-24 0 0,24 0 0,-23 0 0,23 0 0,-24 0 0,24 0 0,24 0 16,0-47-16,-48 47 0,24 0 0,24 0 0,-48 0 0,48 0 0,-24 0 0,-24 0 16,118 0-16,-94 0 0,-23 0 0,23 0 0,-24 0 0,25 0 0,-25 0 0,24 0 0,-23 0 0,23 0 15,-24 0-15,24 0 0,-23 0 0,23 0 0,-24 0 0,24 0 0,-23 0 0,23 0 0,-24 0 0,24 0 16,-23 0-16,23 0 0,-24 0 0,25 0 0,-25 0 0,24 0 0,-23 0 0,23 0 15,-24 0-15,24 0 0,-23 0 0,23 0 0,-24 0 0,24 0 0,-23 0 0,23 0 16,-24 0-16,24 0 0,24 0 0,-48 0 0,25 0 0,-25 0 0,24 0 16,-23 0-16,23 0 0,-24 0 0,24 0 0,-23 0 0,23 0 0,-24 0 0,24 0 15,-23 0-15,23 0 0,-24 0 0,24 0 0,-23 0 0,23 0 0,-24 0 16,25 0-16,-25 0 0,24 0 0,-23 0 0,23 0 0,-24 0 0,24 0 16,-23 0-16,23 0 0,-24 0 0,24 0 0,-23 0 0,23 0 0,-24 0 0,24 0 15,-23 0-15,23 0 0,-24 0 0,25 0 0,-25 0 0,24 0 0,-23 0 16,23 0-16,-24 0 0,24-24 0,-23 24 0,23 0 0,-24 0 0,24 0 0,-23 0 15,23 0-15,-24 0 0,24 0 0,-23 0 0,23 0 0,-24 0 0,25 0 0,22 0 16,-46 0-16,23 0 0,-24 0 0,48 0 0,-24 0 0,-24 0 0,24 0 16,-23 0-16,23 0 0,-24 0 0,24 0 0,-23 0 0,23 0 0,-24 0 0,25 0 0,-25-47 0,24 47 15,-23 0-15,23 0 0,-24 0 0,24 0 0,-23 0 0,23 0 0,-24 0 0,24-24 0,-23 24 16,23 0-16,-24 0 0,24 0 0,-23 0 0,23 0 0,-47-47 0,23 47 0,25 0 0,-25 0 16,24 0-16,24 0 0,-48 0 0,24 0 0,-23 0 0,23 0 0,-24 0 0,24 0 15,24 0-15,-48 0 0,24 0 0,-23 0 0,23 0 0,-24 0 0,25 0 0,-25 0 16,24 0-16,-23 0 0,23 0 0,-24 0 0,24 0 0,-23 0 0,23 0 0,-24 0 0,24 0 0,-23 0 15,23 0-15,-24 0 0,24 0 0,-23 0 0,23 0 0,-24 0 0,25 0 0,-25 0 0,24 0 0,-23 0 16,23 0-16,-24 0 0,24 0 0,-23 0 0,23 0 0,-24 0 0,24 0 0,-23 0 0,46 0 16,-23 0-16,-23 0 0,46 0 0,-22 0 0,-25 0 0,24 0 0,-23 0 0,23 0 15,-24 0-15,24 0 0,-23 0 0,46 0 0,-23 0 0,-23 0 0,23 0 0,-24 0 16,24 0-16,-23 0 0,23 0 0,-24 0 0,25 0 0,-25 0 0,24 0 16,-23 0-16,23 0 0,-24 0 0,24 0 0,-23 0 0,23 0 0,-24 0 0,24 0 15,-23 0-15,23 0 0,-24 0 0,24 0 0,-23 0 0,23 0 0,-24 0 0,25 0 0,-25 0 16,24 0-16,-23 0 0,23 0 0,-24 0 0,24 0 0,-23 0 0,23 0 0,-24 0 15,24 0-15,-23 0 0,23 0 0,-24 0 0,24 0 0,-23 0 0,23 0 0,-24 0 0,25 0 16,-25 0-16,24 0 0,-23 0 0,23 0 0,-24 0 0,24 0 0,-23 0 0,46 0 16,-23 0-16,-23 0 0,23 0 0,-24 0 0,24 0 0,-23 0 0,23 0 0,-24 0 15,25 0-15,-25 0 0,24 0 0,-23 0 0,23 0 0,-24 0 0,24 0 0,-23 0 16,23 0-16,-24 0 0,-23 24 0,47-24 0,-23 0 0,23 0 0,-24 0 0,24 0 0,-23 0 16,23 0-16,-24 0 0,25 0 0,-25 0 0,24 0 0,-23 0 0,23 0 0,-24 0 0,24 0 15,-23 0-15,23 0 0,-47 47 0,23-47 0,24 0 0,-23 0 0,23 0 0,-24 0 0,24 0 16,-23 0-16,46 0 0,-22 0 0,-25 0 0,24 0 0,-23 0 0,23 0 0,-24 0 15,24 0-15,-23 0 0,23 0 0,-24 0 0,24 0 0,-23 0 0,23 0 0,-24 0 0,24 0 16,-23 0-16,23 0 0,-24 0 0,25 0 0,-25 0 0,24 0 0,-23 0 0,23 0 0,-24 0 16,24 0-16,-23 0 0,23 0 0,-24 0 0,24 0 0,-23 0 0,23 0 0,-24 0 0,24 0 15,-23 0-15,23 0 0,-24 0 0,25 0 0,22 0 0,-46 0 0,23 0 0,-24 0 16,24 0-16,-23 0 0,23 0 0,-24 0 0,24 0 0,24 0 0,-48 0 0,24 0 0,-23 0 16,23 0-16,-24 0 0,25 0 0,-25 0 0,24 0 0,24 0 0,-48 0 0,24 0 0,-23 0 15,23 0-15,-24 0 0,24 0 0,-23 0 0,23 0 0,-24 0 0,24 0 0,-23 0 0,23 0 0,-24 0 0,25 0 16,-25 0-16,24 0 0,24 0 0,-48 0 0,24 0 0,47 0 0,-47 0 15,-23 0-15,23 0 0,-24 0 0,24 0 0,-23 0 0,23 0 0,-24 0 0,25 0 0,46 0 16,-47 0-16,-24 0 0,24 0 0,-23 0 0,23 0 0,-24 0 0,24 0 0,-23 0 0,46 0 16,-23 0-16,-23 0 0,23 0 0,-24 0 0,25 0 0,-25 0 0,24 0 0,-23 0 0,23 0 0,23 0 15,-46 0-15,23 0 0,47 0 0,-47 0 0,-24 0 0,24 0 16,-23 0-16,23 0 0,-24 0 0,25 0 0,-25 0 0,24 0 0,-23 0 0,23 0 0,-24 0 16,24 0-16,-23 0 0,23 0 0,-24 0 0,24 0 0,-23 0 0,23 0 0,-24 0 0,24 0 15,-23 0-15,23 0 0,-24 0 0,25 0 0,-25 0 0,24 0 0,-23 0 0,23 0 0,-24 0 16,24 0-16,-23 0 0,46 0 0,-23 0 0,-23 0 0,23 0 0,23 0 15,-46 0-15,23 0 0,24 0 0,-48 0 0,24 0 0,-23 0 0,23 0 0,-24 0 0,24 0 16,-23 0-16,23 0 0,-24 0 0,24 0 0,-23 0 0,23 0 0,-24 0 0,24 0 0,-23 0 16,23 0-16,-24 0 0,25 0 0,-25 0 0,24 0 0,-23 0 0,23 0 0,-24 0 0,24 0 0,-23 0 15,23 0-15,-24 0 0,24 0 0,-23 0 0,46 23 0,-23-23 0,-23 0 0,23 0 16,24 0-16,-48 0 0,24 0 0,-23 0 0,23 0 0,-24 0 0,24 0 16,-23 0-16,23 0 0,-24 0 0,24 0 0,-23 0 0,23 0 0,-24 0 15,24 0-15,-23 0 0,23 0 0,-24 0 0,25 0 0,-25 0 0,24 0 0,-23 0 16,23 0-16,-24 0 0,24 0 0,-23 0 0,23 0 0,-24 0 15,24 0-15,-23 0 0,23 0 0,-24 0 0,24 0 0,-47 48 0,71-48 16,-48 0-16,25 0 0,-25 0 0,24 0 0,-23 0 0,23 0 0,-24 0 0,48 0 16,-24 0-16,-24 0 0,24 0 0,-23 0 0,23 0 0,-24 0 0,24 0 0,-23 0 15,23 0-15,-24 0 0,25 0 0,-25 0 0,24 0 0,-23 0 0,23 0 0,-24 0 0,24 0 16,24 0-16,-48 0 0,24 0 0,-23 0 0,23 0 0,-24 0 0,24 0 16,-23 0-16,23 0 0,-24 0 0,25 0 0,-25 0 0,24 0 0,-23 0 0,23 0 0,-24 0 15,24 0-15,-23 0 0,23 0 0,-24 0 0,24 0 0,-23 0 0,23 0 0,-24 0 0,24 0 16,-23 0-16,23 0 0,-24 0 0,25 0 0,-25 0 0,24 0 0,-23 0 0,23 0 15,-24 0-15,24 0 0,-23 0 0,23 0 0,-24 0 0,24 0 0,-23 0 0,46 0 16,-23 0-16,-23 0 0,23 0 0,-24 0 0,25 0 0,-25 0 0,24 0 0,-23 0 0,23 0 16,-24 0-16,24 0 0,-23 0 0,23 0 0,-24 0 0,24 0 0,-23 0 15,23 0-15,-24 0 0,24 0 0,-23 0 0,23 0 0,-24 0 0,25 0 16,-25 0-16,24 0 0,-23 0 0,23 0 0,-24 0 0,24 0 16,-23 0-16,23 0 0,-24 0 0,24 0 0,-23 0 0,23 0 15,-24 0-15,24 0 0,-23 0 0,23 0 0,-24 0 0,25 0 16,-25 0-16,24 0 0,-23 0 0,23 0 0,-24 0 0,24 0 15,-23 23-15,23-23 0,-24 0 0,24 0 0,-23 0 0,23 0 0,-24 0 16,24 0-16,-23 0 0,23 0 0,-24 0 0,25 0 0,-25 0 0,24 0 0,-23 0 16,23 0-16,-24 0 0,24 0 0,-23 0 0,23 0 0,-24 0 0,24 0 15,-23 0-15,23 0 0,-24 0 0,24 0 0,-23 0 0,23 0 0,-24 0 0,25 0 16,-25 0-16,24 0 0,-23 0 0,23 0 0,-24 0 0,24 0 0,-23 0 0,23 0 0,-24 0 16,24 0-16,-23 0 0,23 0 0,-24 0 0,24 0 0,-23 0 0,23 0 0,-24 0 0,25 0 0,-25 0 0,24 0 15,-23 0-15,23 0 0,-24 0 0,24 0 0,-23 0 0,23 0 0,-24 0 0,24 0 0,-23 0 0,23 0 16,-24 0-16,24 0 0,-23 0 0,23 0 0,-24 0 0,25 0 0,-25 0 0,24 0 0,-23 0 0,23 0 0,-24 0 15,24 0-15,-23 0 0,23 0 0,23 0 0,-46 0 0,23 0 0,-24 0 0,24 0 0,-23 0 0,23 0 0,-24 0 16,25 0-16,-25 0 0,24 0 0,-23 0 0,46 0 0,-23 0 0,-23 0 0,23 0 0,47 0 16,-47 0-16,-24 0 0,24 0 0,24 0 0,-48 0 0,25 0 0,-25 0 0,24 0 0,-23 0 15,23 0-15,-24 0 0,24 0 0,-23 0 0,23 0 0,-24 0 0,24 0 0,-23 0 16,23 0-16,-24 0 0,24 0 0,-23 0 0,23 0 0,-24 0 0,25 0 0,-25 0 16,24 0-16,-23 0 0,23 0 0,-24 0 0,24 0 0,-23 0 0,23 0 0,-24 0 15,24 0-15,-23 0 0,23 0 0,-24 0 0,24 0 0,-23 0 0,23 0 16,-24 0-16,25 0 0,-25 0 0,24 0 0,-23 0 0,23 0 0,-24 0 15,24 0-15,-23 0 0,23 0 0,-24 0 0,24 0 0,-23 0 0,23 0 0,-24 0 16,24 0-16,-23 0 0,23 0 0,-24 0 0,25 0 0,-25 0 16,24 0-16,-23 0 0,23 0 0,-24 0 15,24 0-15,-23 0 0,23 0 16,-24 0-16,24 0 16,-23 0-16,23 0 0,-24 0 0,24 0 15,-23 0-15,23 0 0,-24 0 0,25 0 16,-25 0-16,24 0 0,-23 0 0,23 0 15,-24 0-15,24 0 0,-23 0 16,23 0-16,-24 0 16,24 0-1,-23 0 1,23 0 0,-24 0-16,24 0 0,-23 0 15,23 0-15,-24 0 0,25 0 0,-25 0 16,24 0-16,-23 0 0,23 0 0,-24 0 0,24 0 15,-23 0-15,23 0 0,-24 0 0,24 0 16,-23 0-16,23 0 0,-24 0 16,24 0-1,-23 0 1,23 0 15,-24 0 16</inkml:trace>
  <inkml:trace contextRef="#ctx0" brushRef="#br0" timeOffset="41064.886">3975 20132 0,'23'0'94,"24"0"-79,-23 0-15,23 0 0,-24 0 0,24 0 0,-23 0 0,23 0 0,-24 0 0,24 0 16,-23 0-16,23 0 0,-24 0 0,25 0 0,-25 0 0,24 0 0,-23 0 0,46 0 0,-23 0 0,-23 0 15,23 0-15,-24 0 0,24 0 0,-23 0 0,23 0 0,-24 0 0,24 0 0,-23 0 0,23 0 0,165 0 16,-189 0-16,24 0 0,-23 0 0,23 0 0,-24 0 0,24 0 0,-23 0 0,23 0 0,-24 0 0,24 0 0,95 0 16,-119 0-16,24 0 0,-23 0 0,23 0 0,-24 0 0,24 0 0,-23 0 0,23 0 0,-24 0 0,24 0 0,-23 0 0,23 0 0,94 0 15,-118 0-15,25 0 0,-25 0 0,24 0 0,-23 0 0,23 0 0,-24 0 0,24 0 0,-23 0 0,23 0 0,-24 0 0,24 0 0,-23 0 0,117 0 16,-94 0-16,-24 0 0,25 0 0,-25 0 0,24 0 0,-23 0 0,46 0 0,-23 0 0,-23 0 0,46 0 16,142 0-16,-165 0 0,-24 0 0,25 0 0,-25 0 0,24 0 0,-23 0 0,23 0 0,-24 0 15,48 0-15,-1 0 0,-23 0 0,-23 0 0,23 0 0,-24 0 0,24 0 0,-23 0 0,23 0 0,-24 0 16,25 0-16,-25 0 0,118 0 0,-94 0 0,-23 0 0,23 0 0,-24 0 0,24 0 0,-23 0 15,23 0-15,-24 0 0,95 0 0,-95 0 0,25 0 0,-25 0 0,24 0 0,-23 0 0,23 0 16,-24 0-16,24 0 0,-23 0 0,187 0 0,-164 0 0,-23 0 16,23 0-16,-24 0 0,25 0 0,-25 0 0,118 0 0,-94 0 0,-23 0 0,23 0 0,-24 0 0,24 0 15,-23 0-15,23 0 0,-24 0 0,24 0 0,24 0 0,0 0 0,-48 0 0,24 0 0,-23 0 0,23 0 16,-24 0-16,24 0 0,-23 0 0,23 0 0,-24 0 0,48 0 0,-24 0 0,-24 0 0,24 0 16,-23 0-16,23 0 0,-24 0 0,25 0 0,-25 0 0,24 0 0,24 0 0,23 0 15,-47 0-15,-24 0 0,24 0 0,-23 0 0,23 0 0,-24 0 0,24 0 0,24 0 0,-48 0 0,25 0 0,-25 0 16,24 0-16,-23 0 0,23 0 0,-24 0 0,24 0 0,-23 0 0,23 0 0,23 0 0,-46 0 0,23 0 15,-24 0-15,24 0 0,-23 0 0,23 0 0,-24 0 0,25 0 0,-25 0 0,24 0 0,-23 0 0,46 0 0,-23 0 16,-23 0-16,23 0 0,-24 0 0,24 0 0,-23 0 0,23 0 0,-24 0 0,24 0 0,-23 0 0,23 0 0,47 0 16,-47 0-16,47 0 0,-47 0 0,-23 0 0,23 0 0,-24 0 0,24 0 0,-23 0 0,23 0 0,23 0 15,-46 23-15,23-23 0,-24 0 0,25 0 0,-25 0 0,24 0 0,-23 0 0,23 0 0,-24 0 0,24 0 0,-23 0 0,23 0 16,23 0-16,-46 0 0,23 0 0,-24 0 0,24 0 0,-23 0 0,23 0 0,-24 0 0,25 0 0,-25 0 16,24 0-16,-23 0 0,23 0 0,-24 0 0,24 0 0,-23 0 0,23 0 0,-24 0 0,24 0 0,-23 0 0,23 0 15,23 0-15,-46 0 0,46 0 0,-22 0 0,-25 0 0,24 0 0,-23 0 16,23 0-16,23 0 0,-46 0 0,23 0 0,-24 0 0,24 0 0,-23 0 0,23 0 15,-24 0-15,24 0 0,24 0 0,-48 0 0,25 0 0,-25 0 0,24 0 0,-23 0 16,23 0-16,-24 0 0,24 0 0,-23 0 0,23 0 0,-24 0 16,24 0-16,-23 0 0,23 0 0,-24 0 0,24 0 0,-23 0 15,23 0-15,-24 0 0,25 0 0,-25 0 0,24 0 16,-23 0-16,23 0 0,-24 0 0,24 0 0,-23 0 0,23 0 16,-24 0-16,24 0 0,-23 0 0,23 0 0,-24 0 0,24 0 0,-23 0 15,23 0-15,-24 0 0,25 0 0,-25 0 0,24 0 0,-23 0 0,23 0 16,-24 0-16,24 0 0,-23 0 0,23 0 0,-24 0 0,24 0 0,-23 47 15,23-47-15,-24 0 0,24 0 0,-23 0 0,23 0 0,-24 0 0,25 0 0,22 0 0,-46 0 16,23 0-16,-24 0 0,24 0 0,-23 0 0,23 0 0,-24 0 0,24 0 0,-23 0 0,23 0 0,23 0 16,-46 0-16,23 0 0,-24 0 0,25 0 0,-25 0 0,24 0 0,-23 0 0,23 0 0,-24 0 0,24 0 0,47 0 15,-47 0-15,-23 0 0,23 0 0,47 0 0,-47 0 0,-24 0 0,25 0 16,22 0-16,-46 0 0,23 0 0,-24 0 0,24 0 0,-23 0 0,23 0 0,-24 0 0,24 0 16,-23 0-16,46 0 0,-23 0 0,-23 0 0,23 0 0,-24 0 0,25 0 0,-25 0 0,24 0 0,-23 0 0,23 0 15,-24 0-15,48 0 0,-24 0 0,-24 0 0,24 0 0,-23 0 0,23 0 0,-24 0 0,24 0 0,-23 0 0,23 0 16,-24 0-16,48 0 0,-24 0 0,47 0 0,-47 0 0,-23 0 0,23 0 0,-24 0 15,24 0-15,-23 0 0,117 0 0,-94 0 0,-24 0 0,25 0 0,-25 0 0,24 0 0,-23 0 16,23 0-16,-24 0 0,24 0 0,-23 0 0,46 0 0,-23 24 0,-23-24 0,23 0 0,-24 0 0,24 0 0,-23 0 0,23 0 16,-24 0-16,25 0 0,-25 0 0,24 0 0,24 0 0,-48 0 0,24 0 0,-23 0 0,23 0 0,-24 0 0,24 0 0,-23 0 15,23 0-15,-24 0 0,24 0 0,-23 0 0,23 0 0,47 47 0,-47-47 0,-23 0 0,23 0 0,-24 0 0,95 0 16,-95 0-16,24 0 0,-23 0 0,23 0 0,47 0 0,-47 0 0,-24 0 0,25 0 16,-25 0-16,24 0 0,-23 0 0,23 0 0,-24 0 0,24 0 0,-23 0 0,46 0 0,-23 0 0,-23 0 0,23 0 0,-24 0 15,24 0-15,-23 0 0,23 0 0,-24 0 0,25 0 0,-25 0 0,24 23 0,47-23 0,-47 0 0,-23 0 16,23 0-16,-24 0 0,24 0 0,-23 0 0,23 0 0,-24 0 0,24 0 0,-23 0 0,23 0 0,47 0 15,-23 0-15,-24 0 0,-24 0 0,118 0 0,-94 0 0,-23 0 0,23 0 0,117 0 16,-93 0-16,-24 0 0,-23 0 0,23 0 0,-24 0 0,24 0 0,-23 0 0,23 0 0,-24 0 0,24 0 0,-23 0 0,46 0 16,-23 0-16,-23 0 0,23 0 0,-24 0 0,25 0 0,-25 0 0,24 0 0,-23 0 0,23 0 0,-24 0 0,24 0 0,-23 0 0,23 0 0,-24 0 0,95 0 15,-95 0-15,48 0 0,-1 0 0,1 0 0,-24 0 0,-23 0 0,23 0 0,23 0 0,-46 0 0,23 0 0,-24 0 0,24 0 0,-23 48 0,187-48 16,-163 0-16,-25 0 0,24 0 0,-23 0 0,117 0 0,-94 0 0,-24 0 0,24 0 0,-23 0 16,46 0-16,71 0 0,-93 0 0,-25 0 0,24 0 0,-23 0 0,46 0 0,-23 0 0,-23 0 0,23 0 0,-24 0 0,24 0 0,-23 0 0,23 0 15,-24 0-15,118 0 0,-93 0 0,-25 0 0,48 0 0,-24 0 0,-24 0 0,24 0 0,-23 0 0,23 0 0,23 0 0,-46 0 0,23 0 0,-24 0 16,24 0-16,118 0 0,-118 0 0,24 0 0,-48 0 0,24 0 0,-23 0 0,23 0 0,23 0 0,-46 0 0,23 0 0,23 0 15,-46 0-15,23 0 0,-24 0 0,166 0 0,-166 0 0,24 0 0,-23 0 0,46 0 0,48 0 0,-95 0 0,24 0 16,-23 0-16,46 0 0,-22 0 0,187 0 0,-188 0 0,-24 0 0,24 0 0,-23 0 0,23 0 0,-24 0 0,24 0 16,-23 0-16,23 0 0,-24 0 0,25 0 0,-25 0 0,95 0 0,-95 0 0,24 0 0,-23 0 0,23 0 0,-24 0 0,24 0 0,-23 0 15,23 0-15,-24 0 0,24 0 0,-23 0 0,23 0 0,-24 0 0,95 0 0,-94 0 0,23 0 0,-24 0 0,24 0 0,-23 0 0,23 0 16,-24 0-16,24 0 0,-23 0 0,23 0 0,-24 0 0,24 0 0,-23 0 0,164 0 0,-164 0 0,23 0 0,-24 0 0,24 0 16,47 0-16,-47 0 0,-23 0 0,23 0 0,-24 0 0,24 0 0,24 0 0,-48 0 0,25 0 0,-25 0 0,24 0 15,-23 0-15,23 0 0,-24 0 0,24 0 0,-23 0 0,46 0 0,-23 0 0,94 0 0,-70 0 16,-48 0-16,25 0 0,-25 0 0,24 0 0,-23 0 0,23 0 0,-24 0 0,24 0 0,-23 0 0,93 0 0,-93 0 15,23 0-15,-24 0 0,24 0 0,-23 0 0,23 0 0,-24 0 0,25 0 0,-25 0 0,24 0 0,-23 0 0,23 0 0,47 0 0,-47 0 16,-24 0-16,24 0 0,-23 0 0,23 0 0,47 0 0,-47 0 0,-24 0 0,25 0 0,-25 0 0,24 0 0,47 0 16,-23 0-16,-24 0 0,-24 0 0,24 0 0,-23 0 0,23 0 0,-24 0 0,24 0 0,24 0 0,-48 0 0,25 0 0,-25 0 0,95 0 15,-48 0-15,-46 0 0,23 0 0,-24 0 0,24 0 0,-23 0 0,23 0 0,-24 0 0,48 0 0,-24 0 0,-24 0 0,25 0 0,22 0 0,-46 0 0,93 0 16,-93 0-16,23 0 0,-24 0 0,48 0 0,-24 0 0,-24 0 0,24 0 0,-23 0 0,23 0 0,24 0 0,-48 0 0,24 0 0,-23 0 0,23 0 0,117 0 16,-117 0-16,-23 0 0,23 0 0,-24 0 0,95 0 0,-95 0 0,25 0 0,-25 0 15,24 0-15,-23 0 0,93 0 0,-93 0 0,46 0 0,-23 0 0,-23 0 0,23 0 0,-24 0 0,24 0 0,-23 0 0,23 0 0,-24 0 16,119 0-16,-95 0 0,-24 0 0,24 0 0,-23 0 0,23 0 0,-24 0 0,24 0 0,-23 0 15,23 0-15,-24 0 0,48 0 0,-24 0 0,-24 0 0,25 0 0,-25 0 0,24 0 0,-23 0 16,23 0-16,-24 0 0,24 0 0,-23 0 0,23 0 0,-24 0 0,24 0 0,-23 0 16,23 0-16,-24 0 0,24 0 0,-23 0 0,23 0 0,-24 0 15,25 0-15,-25 0 0,24 0 0,-23 0 0,23 0 0,-24 0 0,24 0 16,-23 0-16,23 0 0,-24 0 0,24 0 0,-23 0 0,23 0 0,-24 0 0,24 0 16,-23 0-16,23 0 0,-24 0 0,25 0 0,-25 0 0,24 0 0,-23 0 0,23 0 15,23 0-15,-46 0 0,23 0 0,-24 0 0,48 0 0,-24 0 16,-24 0-16,24 0 0,-23 0 0,23 0 0,-24 0 0,25 0 0,-25 0 0,24 0 15,-23 0-15,23 0 0,-24 0 0,24 0 0,-23 0 0,23 0 0,-24 0 0,24 0 16,-23 0-16,23 0 0,-24 0 0,24 0 0,-23 0 0,23 0 16,-24 0-16,25 0 0,-25 0 0,24 0 15,-23 0-15,23 0 0,-24 0 0,24 0 0,-23 0 16,23 0-16,-24 0 16,24 0 15</inkml:trace>
  <inkml:trace contextRef="#ctx0" brushRef="#br0" timeOffset="42427.171">4257 21872 0,'23'0'78,"24"0"-78,-23 0 0,23 0 0,-24 0 0,25 0 0,-25 0 0,24 0 0,-23 0 15,23 0-15,-24 0 0,24 0 0,-23 0 0,23 0 0,-24 0 0,24 0 0,-23 0 0,23 0 0,47 0 0,-47 0 16,-24 0-16,25 0 0,-25 0 0,24 0 0,47 0 0,-23 0 0,-24 0 0,23 0 0,-46 0 0,23 0 0,23 0 0,-46 0 0,164 0 16,-164 0-16,46 0 0,-23 0 0,-23 0 0,46 0 0,-23 0 0,-23 0 0,23 0 0,23 0 0,-46 0 0,23 0 0,-24 0 0,166 0 15,-119 0-15,1 0 0,-48 0 0,24 0 0,-23 0 0,46 0 0,119 0 0,-166 0 0,24 0 0,-23 0 0,164 0 16,-165 0-16,24 0 0,-23 0 0,23 0 0,23 0 0,-46 0 0,23 0 0,-24 0 0,25 0 0,-25 0 0,24 0 16,-23 0-16,23 0 0,47 0 0,-24 0 0,-23 0 0,-23 0 0,23 0 0,-24 0 0,24 0 0,-23 0 0,23 0 0,-24 0 0,25 0 0,-25 0 15,24 0-15,24 0 0,-48 0 0,24 0 0,-23 0 0,23 0 0,-24 0 0,24 0 0,-23 0 0,23 0 0,-24 0 0,24 0 16,-23 0-16,46 0 0,1 0 0,-24 0 0,-23 0 0,23 0 0,23 0 15,-46 0-15,23 0 0,-24 0 0,48 0 0,-24 0 0,-24 0 0,24 0 0,-23 0 0,23 0 16,-24 0-16,25 0 0,-25 0 0,24 0 0,-23 0 0,23 0 0,-24 0 0,24 0 16,-23 0-16,23 0 0,-24 0 0,24 0 0,-23 0 0,23 0 15,-24 0-15,24 0 0,-23 0 0,23 0 16,-24 0-16,25 0 16,-25 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08:51.48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15546 10325 0,'23'0'78,"24"0"-63,-23 0-15,23 0 0,-24 0 0,24 0 0,-23 0 0,23 0 16,-24 0-16,25 0 0,-25 0 0,24 0 0,-23 0 0,23 0 0,-24 0 0,24 0 0,-23 0 0,23 0 16,-24-24-16,24 24 0,-23 0 0,23 0 0,-24 0 0,24 0 0,-23 0 0,-24-47 0,47 47 0,-24 0 15,25 0-15,-25 0 0,24 0 0,-23 0 0,117-23 0,-94 23 0,-24 0 16,24 0-16,-23 0 0,23 0 0,-24 0 0,24 0 0,-23 0 0,23 0 0,-24 0 0,25 0 16,-25 0-16,24 0 0,-23 0 0,23 0 0,-24 0 0,24 0 0,-23 0 15,23 0-15,-24 0 16,24 0-16,-23 0 15,23 0 17,-24 0 93,24 0-110,-23 0-15,23 0 16,-24 0-16,25 0 0,-25 0 0,24 0 16,-23 0-16,23 0 0,-24 0 0,24 0 15,-47-47-15,24 47 0,23 0 16,-24 0-1,24 0-15,-23 0 16,23 0 0,-24 0-1,24 0 17,-70 0 124,23-24-156,-47 24 15,23 0-15,24-47 0,-47 47 16,24 0-16,-24-24 16,23 24-16,24-47 15,-47 47-15,24 0 16,23-23-16,-47 23 31,47-47 47,23 47 0,-23 23-78,47-23 0,-23 0 16,-24 47-16,47-47 0,-24 0 0,-23 24 0,47-24 16,-23 0-16,23 0 0,-47 47 0,23-47 15,24 0 17,-47 23-32,24-23 31,-24 48 63,47-48-94,-47 23 15,0 24 16,0-23-15,-24-24 0,24 47-16,-47-47 0,47 23 15,-23-23-15,-24 47 0,23-47 16,24 24-16,-47-24 16</inkml:trace>
  <inkml:trace contextRef="#ctx0" brushRef="#br0" timeOffset="2397.818">15875 11759 0,'24'0'94,"-1"0"-94,24 0 0,-23 0 0,23 0 16,-24 0-16,24-23 0,-23 23 0,23 0 15,-24 0-15,24 0 0,-23 0 0,23 0 0,-24 0 0,24 0 16,-23 0-16,23 0 0,-47-24 0,23 24 0,25 0 0,-25 0 0,24 0 0,-23 0 16,23 0-16,-24 0 0,24 0 0,-23 0 0,23 0 0,-24 0 15,24 0-15,-23 0 0,23 0 0,-24 0 0,24 0 0,-23 0 0,23 0 16,-24 0-16,25 0 0,-25 0 0,24 0 0,-23 0 15,23 0-15,-24 0 0,24 0 0,-23 0 16,23 0 0,-24 0 15,24 0-15,-23 0 15,23 0 0,-24 0-15,24 0-1,-23 0 1,23 0 0,-24 0-16,25 0 15,-25 0 1,24 0-16,-23 0 15,23 0 1,-24 0 0,24 0-1,-23 0 1,23 0 0,-24 0-16,24 0 15,-23 0 16,23 0-15,-24 0 0,24 0-16,-23 0 15,23 0 1,-24 0 15,-23-47 79,-23 47-110,-1 0 15,24-23-15,-47 23 16,47-47-16,-23 47 0,23-24 15,-47 24-15,23 0 0,24-47 16,-47 47-16,47-23 16,-23 23-16,-24 0 0,47-47 0,-24 47 15,-23 0 1,47-24 0,-23 24-1,-24 0 16,23 0-15,-23 0 15,47 24 47,24-24-62,-24 23 0,47-23-16,-24 0 15,-23 47 1,47-47-16,-47 24 16,24-24-16,23 0 0,-47 47 0,23-47 0,24 23 15,-23-23-15,-24 47 16,47-47-16,-24 0 0,-23 24 0,47-24 15,-23 0 1,-24 47-16,47-47 31,-47 23 126,-24-23-142,24 47-15,-47-47 0,24 0 16,23 24-16,-47-24 15,47 47-15,-24-47 0,24 23 16,-47-23-16,47 47 0,-23-47 0,23 24 16,-47-24-16,47 47 0,-24-47 15,24 23-15,0 25 0,-47-48 0,47 23 16,-23-23 0,23 47-1,-47-47 1</inkml:trace>
  <inkml:trace contextRef="#ctx0" brushRef="#br0" timeOffset="12342.124">16839 11994 0,'47'0'94,"-47"24"-94,0-1 0,24-23 0,-24 48 0,0-25 15,47-23-15,-47 47 0,0-23 0,0 23 0,23-24 0,-23 24 0,0-23 0,47-24 0,-47 47 0,0-24 16,0 24-16,24 47 0,-24-47 0,47-23 0,-47 23 0,0-24 0,0 25 0,0-25 16,0 24-16,23 24 0,-23-48 0,0 24 0,48-23 0,-48 23 0,0-24 0,0 24 0,0-23 0,0 23 15,23-24-15,-23 24 0,0 24 0,0-48 0,0 25 0,0-25 0,47-23 0,-47 47 0,0-23 0,0 23 0,0-24 16,0 24-16,0-23 0,0 23 0,0 23 0,0-46 0,0 23 0,0-24 0,0 24 0,0-23 0,24 23 0,-24-24 15,0 25-15,0-25 0,0 24 0,0-23 0,0 93 0,0-93 0,47 23 0,-47-24 16,0 24-16,0-23 0,0 23 0,0-24 0,23-23 0,-23 47 0,0-23 0,0 23 16,0-24-1,47-23-15,-47 48 16,0-25 15</inkml:trace>
  <inkml:trace contextRef="#ctx0" brushRef="#br0" timeOffset="17247.71">15781 6585 0,'0'24'78,"0"23"-63,0-24-15,0 24 16,0-23-16,0 23 16,0-24-16,-24 24 0,24-23 15,0 23-15,0-24 0,0 25 0,0-25 0,0 24 0,0-23 16,0 23-16,0-24 0,0 24 0,0-23 0,0 23 15,0-24-15,0 24 0,0-23 0,0 23 0,0-24 0,0 24 16,0-23-16,0 23 0,0-24 0,0 25 0,0-25 16,0 24-16,0-23 0,0 23 0,0-24 0,0 24 15,0-23-15,0 23 0,0-24 0,0 24 16,0-23-16,0 23 0,0-24 0,0 24 0,0-23 16,0 23-16,0-24 0,0 25 0,0-25 15,0 24-15,0-23 0,0 23 0,0-24 16,0 24-16,0-23 0,0 23 0,0-24 15,0 24-15,0-23 0,0 23 0,0-24 16,0 24-16,0-23 0,0 23 0,0-24 16,0 25-16,0-25 0,0 24 0,0-23 15,0 23-15,0-24 0,0 24 0,0-23 0,24 23 16,-24-24-16,0 24 0,0-23 0,0 23 16,0-24-16,0 24 0,0-23 0,0 23 0,0-24 0,47-23 15,-47 48-15,0-25 0,0 24 0,0-23 0,0 23 0,23-47 16,-23 23-16,0 24 0,0-23 0,0 23 0,0-24 15,0 24-15,0-23 0,0 23 0,0-24 16,0 24-16,0-23 0,0 23 16,0-24-16,0 25 0,0-25 0,0 24 15,0-23-15,0 23 0,0-24 0,0 24 16,0-23-16,0 23 0,0-24 0,0 24 0,0-23 16,0 23-16,0-24 0,0 24 0,0-23 0,0 23 15,0-24-15,0 25 0,0-25 0,0 24 0,0-23 0,0 23 16,0-24-16,0 24 0,0 24 0,0-1 0,0-46 0,0 23 0,0-24 15,0 24-15,0-23 0,0 23 0,0-24 0,0 25 0,0-25 0,0 24 0,-23-47 16,23 24-16,0 23 0,0-24 0,0 24 0,0-23 0,0 23 0,0-24 16,0 24-16,0-23 0,0 23 0,0-24 0,0 24 0,0-23 0,0 23 15,0-24-15,0 25 0,0-25 0,0 24 0,0 24 0,-24-48 16,24 24-16,0-23 0,0 23 0,0-24 0,0 24 0,-47-47 0,47 24 0,0 23 16,0-24-16,0 24 0,0-23 0,0 23 0,0-24 0,0 25 15,0-25-15,0 24 0,0-23 0,0 23 0,0-24 0,0 24 16,0-23-16,0 23 0,0-24 0,-23-23 0,23 47 0,0 47 15,0-47-15,0-23 0,0 23 0,0-24 0,0 25 16,0-25-16,0 24 0,0-23 0,0 23 0,0-24 0,0 24 16,0-23-16,0 23 0,0-24 0,0 24 0,0-23 0,0 23 0,0-24 15,-47-23-15,47 47 0,0-23 0,0 23 0,0-24 0,0 25 16,0-25-16,0 24 0,0-23 0,0 23 0,0-24 0,0 24 16,0-23-16,0 23 0,0-24 0,0 24 0,0-23 0,0 23 15,0-24-15,0 24 0,0-23 0,0 23 0,-24-47 0,24 23 0,0 25 16,0-25-16,0 24 0,0-23 0,0 23 0,0-24 15,0 24-15,0-23 0,0 23 0,0-24 0,0 24 16,0-23-16,0 23 0,0-24 0,0 24 0,0-23 16,0 23-16,0-24 0,0 25 0,0-25 0,0 24 0,0-23 15,0 23-15,-47-24 0,47 24 0,0-23 16,0 23-16,0-24 0,0 24 0,0-23 0,0 23 16,0-24-16,0 24 0,0-23 0,0 23 0,0-24 15,0 25-15,0-25 0,0 24 0,0-23 0,0 23 16,0-24-16,0 24 0,0-23 0,0 23 0,0-24 15,0 24-15,0-23 0,0 23 0,-23-47 0,23 23 0,0 24 16,0-23-16,0 23 0,0-24 0,0 25 0,0-25 16,0 24-16,0-23 0,0 23 0,0-24 15,0 24-15,0-23 0,0 23 0,0-24 16,0 24-16,0-23 0,0 23 0,0-24 0,0 24 0,0-23 16,0 23-16,0-24 0,0 25 0,-47-48 0,47 23 0,0 24 15,0-23-15,0 23 0,0-24 0,0 24 0,0-23 0,0 23 16,0-24-16,0 24 0,0-23 0,0 23 0,0-24 0,0 24 15,0-23-15,0 23 0,0-24 0,0 25 0,0-25 16,0 24-16,0-23 0,0 23 0,0-24 0,0 24 16,0-23-16,0 23 0,0-24 0,0 24 0,0-23 15,0 23-15,0-24 0,0 24 0,0-23 16,0 23-16,0-24 0,0 25 0,0-25 0,0 24 16,0-23-16,-24-24 0,24 47 0,0-24 0,0 24 0,0-23 15,0 23-15,0-24 0,0 24 0,0-23 0,0 23 16,0-24-16,0 24 0,0-23 0,0 23 15,0-24-15,0 25 0,0-25 16,0 24-16,0-23 0,0 23 0,0-24 16,0 24-16,0-23 0,0 23 0,0-24 0,0 24 15,0-23-15,0 23 0,0-24 0,0 24 0,0-23 16,0 23-16,0-24 0,0 25 0,0-25 0,0 24 0,0-23 0,-47-24 16,47 47-16,0-24 0,0 24 0,0-23 0,0 23 0,0-24 0,0 24 15,0-23-15,0 23 0,0-24 0,0 24 0,0-23 0,0 23 16,0-24-16,0 25 0,0-25 0,0 24 0,0-23 15,0 23-15,0-24 0,0 24 0,0-23 0,0 23 16,0-24-16,0 24 0,0-23 0,0 23 0,0-24 16,0 24-16,0-23 0,0 23 0,0-24 0,0 25 15,0-25-15,0 24 0,0-23 0,0 23 0,0-24 16,0 24-16,0-23 0,0 23 0,0-24 0,0 24 16,0-23-16,0 23 0,0-24 0,0 24 0,-23-23 15,23 23-15,0-24 0,0 25 0,0-25 16,0 24-16,0-23 0,0 23 0,0-24 0,0 24 15,0-23-15,0 23 0,0-24 0,0 24 0,0-23 0,0 23 16,0-24-16,0 24 0,0-23 0,0 23 0,0-24 16,0 25-16,0-25 0,0 24 0,0-23 15,0 23-15,0-24 0,0 24 0,0-23 16,0 23-16,0-24 0,0 24 0,0-23 16,0 23-16,0-24 15,0 24-15,0-23 16,0 23-1,23-24-15,-23 25 16,0-25-16,0 24 16,0-23-1,0 23-15,0-24 16,0 24-16,0-23 16,0 23-1,24-47-15,-24 23 16,0 24-1,47-47 1,-47 24-16,0 23 31,0-24 1</inkml:trace>
  <inkml:trace contextRef="#ctx0" brushRef="#br0" timeOffset="28795.767">15734 16392 0,'23'0'172,"1"0"-172,23 0 16,-24 0-16,25 0 15,-25 0-15,24 0 0,-23 0 16,23 0-16,-24 0 0,24 0 16,-23 0-16,23 0 15,-24 0-15,24 0 0,-23 0 16,23 0-16,-24 0 15,24 0 1,-23 0 0,23 0-16,-24 0 15,25 0-15,-25 0 16,24 0-16,-23 0 0,23 0 16,-24 0-16,24 0 15,-23 0-15,23 0 0,-24 0 16,24 0-16,-23-23 15,23 23-15,-24 0 0,24 0 16,-23 0-16,23 0 16,-24 0-16,25 0 15,-48-47-15,23 47 0,24 0 0,-23 0 16,23 0-16,-24 0 0,24 0 16,-23 0-16,23 0 0,-24 0 15,24 0-15,-23 0 0,23 0 0,-24 0 0,24 0 16,-23 0-16,23 0 0,-24 0 0,25 0 0,-25-24 0,24 24 0,24 0 15,-1 0-15,-46 0 0,23 0 0,-24 0 0,24 0 0,-23 0 0,46 0 16,-23 0-16,-23 0 0,23 0 0,-24 0 0,25 0 0,-25 0 0,24 0 16,-23 0-16,23 0 0,-24 0 0,24 0 15,-23 0-15,23 0 0,-24 0 0,24 0 16,-23 0-16,23 0 0,-24 0 16,24 0-16,-23 0 0,23 0 15,-24 0-15,25 0 0,-25 0 16,24 0-16,-23 0 0,23 0 0,-24 0 15,24 0-15,-23 0 0,23 0 0,-24 0 16,24 0-16,-23 0 0,23 0 0,-24 0 16,24 0-16,-23 0 0,23 0 0,-24 0 0,25 0 15,-25 0-15,24 0 0,-23 0 0,23 0 0,-24 0 16,24 0-16,-23 0 0,23 0 0,-24 0 0,24 0 16,-23 0-16,23 0 0,-24 0 0,24 0 0,-23 0 15,23 0-15,-24 0 0,25 0 0,-25 0 0,24 0 0,-23 0 0,23 0 16,-24 0-16,24 0 0,-23 0 0,23 0 0,-24-47 0,24 47 0,-23 0 15,23 0-15,-24 0 0,24 0 0,-23 0 0,23 0 0,-24 0 16,25 0-16,-25 0 0,24 0 0,-23 0 0,23 0 0,-24 0 16,24 0-16,-23 0 0,23 0 0,-24 0 0,24 0 0,-23 0 15,23 0-15,-24 0 0,24 0 0,-23 0 0,23 0 0,-24 0 0,25 0 16,-25 0-16,24 0 0,-23 0 0,23 0 0,-24 0 0,24 0 0,-23 0 16,23 0-16,-24 0 0,24 0 0,-23 0 0,23 0 15,-24 0-15,24 0 0,-23 0 0,23 0 0,-24 0 0,25 0 0,-25 0 16,24 0-16,-23 0 0,23 0 0,-24 0 0,24 0 0,-23 0 15,23 0-15,-47 24 0,23-24 0,24 0 0,-23 0 0,23 0 0,-24 0 16,24 0-16,-23 0 0,23 0 0,-24 0 0,25 0 0,-25 0 16,24 0-16,-23 0 0,23 0 0,-24 0 0,24 0 15,-23 0-15,23 0 0,-24 0 0,24 0 0,-23 0 0,23 0 16,-24 0-16,24 0 0,-23 0 0,23 47 0,-24-47 16,25 0-16,-25 0 0,24 0 0,-23 0 0,23 0 0,-24 0 0,24 0 15,-23 0-15,23 0 0,-24 0 0,24 0 0,-23 0 0,23 0 0,-24 23 16,24-23-16,-23 0 0,23 0 0,-24 0 0,25 0 0,-25 0 0,24 0 15,-23 0-15,23 0 0,-24 0 0,24 0 0,-23 0 0,23 0 0,-47 47 0,23-47 16,24 0-16,-23 0 0,23 0 0,-24 0 0,24 0 0,-23 0 0,23 0 0,-24 0 0,25 0 16,22 0-16,-46 0 0,23 0 0,-24 0 0,24 0 0,-23 0 0,23 0 15,47 0-15,-47 0 0,-24 0 0,24 0 0,-23 0 0,23 0 0,-24 0 0,25 0 16,-25 24-16,24-24 0,-23 0 0,23 0 0,-24 0 0,24 0 0,-23 0 16,23 0-16,-24 0 0,24 0 0,-23 0 0,23 0 0,-24 0 0,24 0 15,-23 0-15,23 0 0,-24 0 0,25 0 0,-25 0 0,24 0 16,-23 0-16,23 0 0,-24 0 0,24 0 0,-23 0 15,23 0-15,-24 0 0,24 0 0,-47 47 16,24-47-16,23 0 0,-24 0 0,-23-24 0,0-23 0,47 47 16,-23 0-16,23 0 15,-24 0-15,25 0 0,-25 0 0,24 0 0,-23 0 16,23 0-16,-24 0 0,24 0 16,-23 0-16,23 0 0,-24 0 0,24 0 15,-23 0-15,23 0 0,-24 0 0,24 0 16,-23 0-16,23 0 0,-24 0 15,25 0-15,-25 0 0,24 0 0,-23 0 16,23 0-16,-24 0 0,24 0 16,-23 0-16,23 0 15,-24 0-15,24 0 0,-23 0 16,23 0-16,-24 0 0,24 0 0,-23 0 16,23 0-16,-24 0 15,25 0-15,-25 0 16,24 0-16,-23 0 15,23 0 1,-24 0 0,24 0 46</inkml:trace>
  <inkml:trace contextRef="#ctx0" brushRef="#br0" timeOffset="73499.158">18086 15969 0,'0'-23'297,"0"-24"-281,23 47-16,-23-24 15,47-23 1,-47 23-16,24 24 0,-24-47 15,0 24-15,47 23 0,-47-47 16,23 47-16,-23-24 0,47 24 16,-47-47-16,24 24 0,-24-24 15,47 47-15,-47-24 0,23 24 16,-23-47-16,48 47 16,-48-23-16,23 23 15,-23-47-15,0 23 31,47 24-31,-47-47 16,24 47-16,-24-23 16,47 23-16,-24-47 15,24 47 1,-47-24-16,24 24 16,-24-47-16,47 47 0,-47-24 0,23 24 15,-23-47-15,47 47 0,-23 0 16,-24-23-16,47 23 0,-47-47 15,23 47-15,24 0 16,-23 0 0,-24-24-1,47 24-15,-24 0 16,25 0 0,-48-47-1,23 47-15,24 0 31,-23 0 1,-24 24 46,0 23-63,0-24 1,0 24 0,0-23-1,0 23-15,0-24 16,0 25-16,0-25 0,0 24 16,0-23-16,0 23 0,0-24 15,-24-23-15,24 47 0,0-23 0,0 23 16,0-24-16,-23-23 15,23 47-15,0-23 0,0 23 16,0-24-16,-47-23 16,47 47-16,0-23 15,0 23 1,0-24 0,-24-23-16,24 48 15,0-25-15,-47-23 16,47 47-16,-24-47 0,24 24 15,-47 23-15,47-24 16,-23-23-16,23 47 0,-47-47 0,47 24 0,-24-24 16,24 47-16,0-24 15,-47-23-15,47 47 0,-23-23 16,23 23-16,-47-47 16,47 23-1,-24-23-15,24 47 16,-47-47-16,47 24 15,0 23-15,-23-47 16,23 23-16,-47-23 0,47 48 16,-24-48-16,24 23 0,-47-23 0,47 47 15,-23-47-15,23 24 0,-47-24 0,47 47 16,-24-47-16,24 23 0,-47-23 0,23 0 16,24 47-16,-47-47 15,47 24-15,-23-24 0,-24 0 31,23 0-15,24 47-16,-47-47 31,47-24 63,-23 24-94,23-47 16,-47 47-1,47-23 1,0-24 15,0 23-15,0-23-1,0 24 1,0-24-16,0 23 0,0-23 16,0 23-1,23 24-15,-23-47 16,0 24 0,0-24-1,47 47-15,-47-24 16,0-23-1,24 47-15,-24-23 16,47 23 0,-47-47-16,0 23 15,23 24 1,-23-47 0,47 47-1,-47-23 1,24 23 15,-24-47-15,0 23 15,0-23 110,-24 47-126,24-23 1,-23 23-16,-24 0 31,23 0 0,24-47-31,-47 47 47,47-24-47,0-23 47,-23 47-47,-24 0 172,23 0-141,-23 0-15,47 23-1,-23-23-15,-24 0 32,70 0 140</inkml:trace>
  <inkml:trace contextRef="#ctx0" brushRef="#br0" timeOffset="88630.95">18250 17568 0,'47'0'78,"-23"0"-62,23 0-16,-24 0 0,25 0 0,-48 24 16,23-24-16,24 0 0,-23 0 0,23 0 0,-24 0 0,24 0 0,-23 0 0,23 0 0,-24 23 15,24-23-15,-23 0 0,23 0 0,-24 0 0,24 0 0,-23 0 0,23 0 0,-24 0 0,25 0 0,-25 0 16,24 0-16,-23 0 0,23 0 0,-24 0 0,24 0 0,-23 0 0,23 0 0,-24 0 0,24 0 15,-23 0-15,23 0 0,94 0 0,-118 0 0,25 0 0,-25 47 0,24-47 16,-23 0-16,23 0 0,-24 0 0,24 0 0,-23 0 0,23 0 0,-24 0 0,24 0 0,-23 0 0,-24 24 0,47-24 16,-24 0-16,24 0 0,-23 0 0,23 0 0,-47 47 0,23-47 0,25 0 0,-25 0 0,24 0 0,-23 0 15,23 0-15,-24 0 0,24 0 0,-23 23 0,23-23 0,-24 0 0,24 0 0,-23 0 16,23 0-16,-24 0 0,24 48 0,-23-48 0,46 0 16,-22 0-16,-25 0 0,24 0 0,-23 23 0,23-23 0,-24 0 0,24 0 0,-23 0 0,23 0 15,-24 0-15,24 47 0,-23-47 0,23 0 0,-24 0 0,24 0 0,-23 0 0,23 0 0,24 24 16,-48-24-16,24 0 0,-23 0 0,23 0 0,-24 0 0,24 0 0,-23 0 0,23 47 0,-24-47 0,24 0 0,-23 0 15,23 0-15,-24 0 0,24 0 0,-23 0 0,23 23 0,-24-23 0,25 0 0,-25 0 0,95 0 16,-95 0-16,24 0 0,-23 0 0,23 0 0,-24 0 0,24 0 0,-23 0 0,23 0 16,-24 0-16,24 0 0,-23 0 0,23 0 0,-24 0 0,25 0 0,-25 0 15,24 0-15,-23 0 0,23 0 0,-24 0 0,24 0 0,-23 0 16,23 0-16,-24 0 0,24 0 0,-23 0 16,23 0-16,-24 0 15,24 0-15,-23 0 16,23 0 15</inkml:trace>
  <inkml:trace contextRef="#ctx0" brushRef="#br0" timeOffset="90134.996">18227 19215 0,'23'0'93,"24"0"-77,-23 0-16,23 0 0,-24 0 0,25 0 0,-25 0 16,24 23-16,-23-23 0,46 0 0,-23 0 0,-23 0 0,23 0 0,-24 0 0,24 0 15,-23 47-15,23-47 0,-24 0 0,48 0 0,47 0 0,-95 0 0,24 0 0,-23 0 16,-24 24-16,47-24 0,-24 0 0,24 0 0,-23 0 0,93 0 0,-93 0 0,23 0 0,-24 0 0,24 47 0,-23-47 15,23 0-15,-24 0 0,25 0 0,-25 0 0,24 0 0,47 23 0,-47-23 0,-23 0 0,23 0 0,-24 0 16,24 0-16,-23 0 0,23 0 0,-24 0 0,24 0 0,-23 0 0,23 0 0,47 47 0,-47-47 0,24 0 0,-48 0 0,24 0 0,-23 0 0,23 0 16,-24 24-16,24-24 0,-23 0 0,23 0 0,-24 0 0,24 0 0,-23 0 0,235 47 15,-236-47-15,24 23 0,-23-23 0,23 0 0,-24 0 0,24 0 0,-23 0 0,23 47 0,-24-47 0,118 0 0,-93 0 0,-25 0 16,24 24-16,-23-24 0,23 0 0,-24 0 0,24 0 0,-23 0 0,23 47 0,-24-47 0,24 0 0,-23 0 0,93 0 0,-93 0 0,23 23 0,-24-23 16,25 0-16,-25 0 0,24 0 0,-23 0 0,23 0 0,-24 0 0,24 0 0,-23 0 0,23 0 0,-24 0 0,24 0 0,24 0 15,-48 0-15,24 0 0,-23 0 0,23 0 0,-24 0 0,25 0 0,-25 0 0,24 0 0,-23 0 0,23 0 0,-24 0 0,24 0 0,-23 0 0,164 48 16,-165-48-16,24 0 0,-23 0 0,23 0 0,-24 0 0,25 0 0,-25 0 0,24 0 0,24 0 15,-48 0-15,24 0 0,-23 0 0,23 0 0,-24 0 0,24 0 0,-23 0 0,23 0 0,-24 0 0,24 0 0,-23 0 16,23 0-16,-24 0 0,25 0 0,-25 0 0,24 0 0,-23 0 0,23 0 0,-24 0 0,24 0 0,-23 0 16,23 0-16,-24 0 0,24 0 0,-23 0 0,23 0 0,-24 0 15,24 0-15,-23 0 0,23 0 0,-24 0 0,-23-24 0,48 24 16,-25 0-16,24 0 0,-23 0 16,23 0-1,-24 0-15,-23-47 0,47 47 16,-23 0-16,23 0 0,-24 0 0,24 0 15,-23 0-15,23 0 0,-47-24 0,23 24 0,24 0 0,-23 0 16,23 0-16,-24 0 0,25 0 0,-25 0 0,24 0 0,-23 0 16,23 0-16,-24 0 0,24 0 0,-23 0 15,23 0-15,-24 0 0,-23-47 0,47 47 0,-23 0 16,23 0-16,-47-23 0,23 23 16,24 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1:39.940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8490 8796 0,'-23'0'63,"-24"0"-47,23 0-16,-23-24 0,24 24 0,-24 0 15,23 0-15,-23 0 0,23 0 0,24-23 0,-47 23 0,24 0 0,-24 0 16,23 0-16,-23 0 0,24 0 0,-24 0 0,23 0 0,-23 0 0,24 0 0,23-47 0,-47 47 0,23 0 15,-23 0-15,24 0 0,-24 0 0,23 0 0,-23 0 0,23 0 0,-23 0 0,24 0 0,-24 0 0,47-24 16,-24 24-16,-23 0 0,24 0 0,-24 0 0,23 0 0,-23 0 0,24 0 0,-24 0 0,23 0 0,-23 0 16,24 0-16,-24 0 0,23 0 0,-23 0 0,23 0 0,-23 0 0,24 0 0,-24 0 0,23 0 0,-23 0 15,24 0-15,23-47 0,-47 47 0,23 0 0,-23 0 0,24 0 0,-24 0 0,23 0 0,-23 0 0,24 0 0,-24 0 16,23 0-16,-23 0 0,47-23 0,-24 23 0,-23 0 0,24 0 0,-24 0 0,23 0 16,-23-47-16,24 47 0,-24 0 0,23 0 15,-23 0-15,24 0 0,23-24 0,-47 24 16,23 0-16,-23 0 15,47-47-15,-23 47 0,-24 0 16,47-23-16,-24 23 0,-23 0 0,47-47 0,-24 47 16,24-24-16,-47 24 0,24-47 15,-24 47-15,47-23 0,-24 23 0,24-47 16,-47 47-16,47-24 0,-23 24 0,23-47 0,-47 47 0,47-24 16,-24 24-16,-23-47 0,24 24 0,-24 23 15,47-47-15,-24 23 0,-23-23 0,47 24 16,-23 23-16,23-47 0,-47 47 0,47-24 0,-24 24 0,24-47 0,-47 47 15,47-23-15,0-24 0,-24 47 0,24-24 0,0-23 0,-47 47 0,47-23 16,-23-24-16,23 23 0,-47-23 0,47 23 0,0-23 0,-24 24 0,24-24 16,0 23-16,-47-23 0,47 24 0,0-24 0,-23 23 0,23-23 15,0 24-15,0-24 0,0 23 0,-47 24 0,47-47 0,0 24 0,0-24 0,0 23 16,0-23-16,0 23 0,0-23 0,0 24 0,-24 23 0,24-47 0,0 23 0,0-23 16,0 24-16,0-24 0,0 23 0,0-23 0,0 24 0,0-24 0,0 23 15,0-23-15,-47 47 0,47-23 0,0-24 0,0 23 0,0-23 0,0 23 0,0-23 16,0 24-16,0-24 0,0 23 0,0-23 0,0 24 0,0-24 15,0 23-15,0-23 0,0 24 0,0-24 0,0 23 0,24 24 0,-24-47 16,0 24-16,0-24 0,0 23 0,47-23 0,-47 23 0,0-23 0,0 24 16,23-24-16,-23 23 0,0-23 0,47 24 0,-47-24 15,0 23-15,24-23 0,-24 24 0,0-24 0,47 47 0,-47-24 0,0-23 0,23 24 16,-23-24-16,47 23 0,-47-23 0,0 23 0,24 24 0,-24-47 0,0 24 16,47 23-16,-47-47 0,23 23 0,-23-23 0,0 24 0,48 23 0,-48-47 0,23 47 15,-23-24-15,0-23 0,47 47 0,-47-23 0,0-24 0,24 47 0,-24-24 0,47 24 0,-47-47 16,0 24-16,23 23 0,-23-47 0,47 47 0,-47-24 0,24 24 0,-24-47 0,47 47 0,-47-24 0,23 24 15,-23-47-15,47 24 0,-23-24 0,23 47 0,-47-24 0,23-23 0,24 47 0,-47-23 16,24 23-16,-24-47 0,47 47 0,-47-24 0,23 24 0,-23-47 0,48 47 0,-25-23 0,24 23 0,-47-47 16,24 47-16,-24-24 0,47 24 0,-24 0 0,-23-47 0,47 47 0,-23-23 0,23 23 0,-24-47 0,24 47 15,-47-24-15,24 24 0,23 0 0,-47-47 0,23 47 0,24 0 0,-47-24 0,24 24 0,23-47 0,-24 47 0,25 0 16,-48-23-16,23 23 0,24 0 0,-23-47 0,23 47 0,-24-24 0,24 24 0,-23-47 0,23 47 0,-24 0 0,-23-23 16,47 23-16,-23 0 0,23-47 0,-24 47 0,24 0 0,-23 0 0,-24-24 0,47 24 0,-24 0 0,25-47 0,-25 47 0,24 0 15,-23 0-15,-24-23 0,47 23 0,-24 0 0,24-47 0,-23 47 0,23 0 0,-24 0 0,-23-24 0,47 24 0,-23 0 0,23-47 16,-24 47-16,24 0 0,-23 0 0,23-23 0,-24 23 0,25 0 0,-25-47 0,24 47 0,-23 0 15,23 0-15,-24-24 0,24 24 0,-23 0 0,23 0 0,-24-47 0,24 47 0,-23 0 0,23 0 16,-47-24-16,23 24 0,24 0 0,-23 0 0,23 0 0,-47-47 0,23 47 0,25 0 0,-25 0 0,24 0 16,-47-23-16,24 23 0,23 0 0,-24 0 0,24-47 0,-23 47 0,23 0 0,-24 0 0,24 0 15,-23 0-15,-24-24 0,47 24 0,-24 0 0,24 0 0,-23 0 0,23-47 0,-24 47 0,25 0 16,-25 0-16,24 0 0,-23 0 0,-24-23 0,47 23 0,-24 0 0,24 0 0,-23 0 0,23 0 16,-47-47-16,23 47 0,24 0 0,-23 0 0,23 0 0,-24 0 0,24 0 0,-23-24 0,23 24 15,-24 0-15,25 0 0,-25 0 0,24 0 0,-23 0 0,23-47 0,-24 47 0,24 0 0,-23 0 0,23 0 0,-24-23 16,24 23-16,-23 0 0,23 0 0,-24 0 0,24 0 0,-23 0 0,23 0 0,-24-47 0,25 47 15,-25 0-15,24 0 0,-23 0 0,23 0 0,-24 0 0,24 0 0,-23-24 0,23 24 0,-24 0 0,24 0 16,-23 0-16,23 0 0,-24 0 0,24 0 0,-47-47 0,24 47 0,23 0 0,-24 0 0,25 0 0,-25 0 0,-23-23 16,47 23-16,-23 0 0,23 0 0,-24 0 0,24 0 0,-23 0 0,23 0 0,-24 0 0,24 0 0,-23 0 15,23-47-15,-24 47 0,24 0 0,-23 0 0,23 0 0,-24 0 0,25 0 0,-25-24 0,24 24 0,-23 0 0,23 0 16,-24 0-16,24 0 0,-23 0 0,23 0 0,-24-47 0,24 47 0,-23 0 0,23 0 0,-24 0 0,24 0 0,-23 0 16,23 0-16,-24 0 0,25-24 0,-25 24 0,24 0 0,-23 0 0,23 0 0,-24 0 0,24 0 0,-23 0 15,23 0-15,-24-47 0,24 47 0,-23 0 0,23 0 0,-24 0 0,24 0 0,-23 0 0,23 0 0,-24 0 0,25 0 0,-25-23 16,24 23-16,-23 0 0,23 0 0,-24 0 0,24 0 0,-23 0 0,23 0 0,-24 0 0,24 0 0,-23 0 0,23-47 15,-24 47-15,24 0 0,-23 0 0,23 0 0,-24 0 0,25 0 0,-25 0 0,24 0 0,-23 0 0,23 0 0,-24 0 16,24 0-16,-23 0 0,23 0 0,-24 0 0,24 0 0,-23 0 0,23 0 0,-24 0 0,-23-24 0,47 24 0,-23 0 0,23 0 16,-24 0-16,25 0 0,-25 0 0,24 0 0,-23 0 0,23 0 0,-24 0 0,24 0 0,-23 0 0,23 0 15,-24 0-15,24 0 0,-23 0 0,23 0 0,-24 0 0,24 0 0,-23 0 0,23 0 0,-24 0 0,25 0 0,-25 0 0,24 0 16,-23 0-16,23 0 0,-24 0 0,24 0 0,-23 0 0,23 0 0,-24 0 0,24 0 0,-23 0 0,23 0 0,-24 0 0,24 0 16,-23 0-16,23 0 0,-24 0 0,25 0 0,-25 0 0,24 0 0,-23 0 0,23 0 0,-24 0 0,24 0 0,-23 0 0,23 0 0,-24 0 15,24 0-15,-23 0 0,23 0 0,-24 0 0,24 0 0,-23 0 0,23 0 0,-24 0 0,25 0 0,-25 0 0,24 0 0,-23 0 0,23 0 16,-24 0-16,24 0 0,-23 0 0,23 0 0,-24 0 0,24 0 0,-23 0 0,23 0 0,-24 0 0,24 0 0,-23 0 15,23 0-15,-24 0 0,25 0 0,-25 0 0,24 0 0,-23 0 0,23 0 0,-24 0 0,24 0 0,-23 0 16,23 0-16,-24 0 0,24 0 0,-23 0 0,23 0 0,-24 0 0,24 0 0,-23 0 0,23 0 0,-24 0 0,25 0 16,-25 0-16,24 0 0,-23 0 0,23 0 0,-24 0 0,-23 24 0,47-24 0,-23 0 0,23 0 0,-24 0 0,24 0 15,-23 0-15,23 23 0,-24-23 0,24 0 0,-23 0 0,23 0 0,-47 47 0,23-47 0,25 0 16,-25 0-16,24 0 0,-23 24 0,23-24 0,-24 0 0,24 0 0,-23 0 0,23 47 0,-24-47 0,24 0 16,-23 0-16,23 0 0,-47 23 0,23-23 0,24 0 0,-23 0 0,23 0 0,-24 48 0,25-48 15,-25 0-15,24 0 0,-23 23 0,23-23 0,-24 0 0,24 47 0,-23-47 0,23 0 0,-24 24 16,24-24-16,-23 0 0,23 47 0,-24-47 0,24 0 0,-23 23 0,23-23 0,-24 0 15,-23 47-15,48-47 0,-25 0 0,24 24 0,-23-24 0,23 47 0,-24-47 0,24 0 16,-47 23-16,24-23 0,23 0 0,-47 47 0,23-47 0,24 0 0,-23 24 0,23-24 0,-24 47 0,24-47 16,-23 0-16,23 23 0,-24-23 0,25 47 0,-25-47 0,24 24 0,-23-24 0,23 0 0,-47 47 0,23-47 15,24 0-15,-47 23 0,24-23 0,23 0 0,-24 48 0,24-48 0,-23 0 0,-24 23 0,47-23 0,-24 0 16,24 47-16,-23-47 0,23 0 0,-47 24 0,23-24 0,25 0 0,-25 47 0,24-47 0,-23 23 16,23-23-16,-24 0 0,24 47 0,-23-47 0,23 24 0,-24-24 0,24 0 15,-47 47-15,24-47 0,23 0 0,-24 0 0,-23 23 0,47-23 0,-23 0 0,-24 47 0,47-47 0,-24 0 0,25 24 16,-25-24-16,24 47 0,-23-47 0,23 0 0,-24 23 0,24-23 0,-23 47 0,23-47 15,-24 24-15,24-24 0,-23 0 0,-24 47 0,47-47 0,-24 23 0,24-23 0,-23 0 16,-24 48-16,47-48 0,-24 23 0,25-23 0,-25 47 0,24-47 0,-23 24 0,23-24 16,-47 47-16,23-47 0,24 23 0,-23-23 0,23 47 0,-24-23 15,24-24-15,-47 47 0,24-47 0,23 23 16,-24-23-16,-23 47 0,47-47 0,-47 24 16,24-24-16,-24 47 0,47-47 0,-47 23 0,23-23 15,25 47-15,-48-23 0,23-24 0,-23 47 16,47-47-16,-47 23 0,24-23 0,-24 48 15,47-48-15,-47 23 0,23-23 0,-23 47 16,47-47-16,-47 24 0,0 23 16,24-47-16,-24 23 0,47-23 0,-47 47 0,0-23 15,23 23-15,-23-24 0,47 24 16,-47-23-16,0 23 0,24-47 0,-24 23 16,0 24-16,0-23 0,47-24 0,-47 47 0,0-24 0,0 25 0,0-25 15,23-23-15,-23 47 0,0-23 0,0 23 0,0-24 0,0 24 16,47-47-16,-47 24 0,0 23 0,0-24 0,0 24 0,0-23 0,24 23 15,-24-24-15,0 24 0,0-23 0,0 23 0,0-24 0,0 25 0,0-25 16,0 24-16,0-23 0,0 23 0,0-24 0,0 24 0,0-23 16,0 23-16,0-24 0,0 24 0,0-23 0,0 23 0,0-24 0,0 24 15,0-23-15,0 23 0,0-24 0,0 25 0,0-25 16,0 24-16,0-23 0,0 23 0,0-24 0,0 24 16,0-23-16,0 23 0,0-24 0,-24-23 0,24 47 0,0-23 0,0 23 15,0-24-15,0 24 0,-23-47 0,23 24 0,0 23 0,0-24 16,0 25-16,0-25 0,-47-23 0,47 47 0,0-23 15,0 23-15,-24-24 0,24 24 0,0-23 0,0 23 16,-47-47-16,47 23 0,0 24 0,0-23 0,-23-24 0,23 47 16,0-24-16,0 24 0,-47-47 0,47 24 0,0 23 15,0-24-15,-24-23 0,24 48 0,0-25 16,-47-23-16,47 47 0,0-23 0,0 23 0,-23-47 16,23 23-16,0 24 0,-47-47 0,47 24 0,0 23 0,-24-47 15,24 23-15,0 24 0,-47-47 0,47 24 0,0 23 16,-23-47-16,23 23 0,0 24 0,-47-47 0,47 24 15,-24-24-15,24 47 0,-47-24 0,23 25 0,-23-25 16,47 24-16,-23-47 0,23 24 0,-47-24 0,23 47 16,-23-24-16,24-23 0,23 47 0,-47-47 15,47 24-15,-24-24 0,-23 0 0,47 47 0,-23-47 0,23 23 16,-47-23-16,23 0 0,24 47 0,-47-47 0,24 0 16,23 24-16,-47-24 0,23 0 0,24 47 0,-47-47 0,23 0 0,24 23 15,-47-23-15,24 0 0,23 47 0,-47-47 0,23 0 0,24 24 0,-47-24 0,24 0 0,23 47 16,-47-47-16,23 0 0,-23 23 0,24-23 0,-24 0 0,47 48 0,-24-48 0,-23 0 0,47 23 15,-23-23-15,-24 0 0,23 47 0,-23-47 0,23 24 0,-23-24 0,24 0 16,23 47-16,-47-47 0,23 0 0,-23 23 0,24-23 0,-24 0 0,23 47 16,-23-47-16,24 0 0,23 24 0,-47-24 0,23 0 0,-23 47 0,24-47 15,-24 0-15,23 0 0,-23 23 0,23-23 0,-23 0 16,24 0-16,-24 0 0,23 0 0,24 47 0,-47-47 0,24 0 16,-24 0-16,23 0 0,-23 0 0,24 0 0,-24 0 15,23 24-15,-23-24 0,24 0 0,-24 0 0,23 0 0,-23 0 0,23 0 16,-23 0-16,24 0 0,-24 0 0,23 0 0,-23 0 0,24 0 0,-24 0 0,23 0 15,-23 0-15,24 0 0,-24 0 0,23 0 0,-23 0 0,24 0 0,-24 0 0,23 0 0,-23 0 0,23 0 0,-23 0 16,24 0-16,-24 0 0,23 0 0,-23 0 0,24 0 0,-24 0 0,23 0 0,-23 0 0,24 0 0,-24 0 0,23 0 16,-23 0-16,-23 0 0,46 0 0,-23 0 0,23 0 0,-23 0 0,-23 0 0,46 0 0,-23 0 0,24 0 15,-24 0-15,23 0 0,-23 0 0,24 0 0,-24 0 0,23 0 0,-23 0 0,24 0 0,-24 0 0,23 0 0,-23 0 0,23 0 0,-23 0 16,24 0-16,-24 0 0,23 0 0,-23 0 0,24 0 0,-24 0 0,23 0 0,-23 0 0,24 0 0,-24 0 0,23 0 0,-23 0 0,24 0 0,-24 0 16,23 0-16,-23 0 0,23 0 0,-23 0 0,24 0 0,-24 0 0,23 0 0,-23 0 0,24 0 0,-24 0 0,23 0 0,-23 0 0,24 0 15,-24 0-15,23 0 0,-46 0 0,23 0 0,23 0 0,-23 0 0,23 0 0,-23 0 0,24 0 0,-24 0 0,23 0 0,-23 0 16,-23 0-16,46 0 0,-46 47 0,-1-47 0,1 0 0,23 0 0,-24 0 0,47 0 0,-23 0 0,24 0 0,-24 0 0,23 23 15,-23-23-15,24 0 0,-48 0 0,24 0 0,-47 0 0,47 0 0,24 0 0,-24 0 0,23 47 0,-23-47 0,23 0 0,-23 0 0,24 0 0,-24 0 16,-47 0-16,47 24 0,-24-24 0,48 0 0,-48 0 0,24 0 0,24 0 0,-24 47 0,-24-47 0,0 0 0,48 0 0,-24 0 0,23 0 16,-93 23-16,93-23 0,-23 0 0,-23 0 0,46 0 0,-23 0 0,-23 0 0,-1 0 0,0 48 0,1-48 15,-1 0-15,48 0 0,-95 0 0,95 23 0,-24-23 0,23 0 0,-46 0 0,23 0 0,23 0 0,-23 0 0,23 0 0,-23 0 16,24 0-16,-24 0 0,23 0 0,-23 0 0,24 0 0,-24 0 0,23 47 0,-23-47 0,24 0 0,-24 0 0,23 0 0,-23 0 0,24 0 16,-24 0-16,23 0 0,-23 0 0,23 0 0,-23 0 0,24 0 0,-24 0 0,23 0 0,-23 0 0,47 24 0,-23-24 15,-24 0-15,23 0 0,-23 0 0,24 0 0,-24 0 0,23 0 0,-23 47 0,24-47 0,-24 0 0,23 0 16,-23 0-16,23 0 0,-23 23 0,24-23 0,-24 0 0,23 0 0,-23 0 0,24 0 0,-24 0 0,23 0 15,-23 0-15,24 0 0,-24 0 0,23 0 0,-23 0 0,24 0 0,-24 0 0,47 47 0,-24-47 0,-23 0 16,23 0-16,-23 0 0,24 0 0,-24 0 0,23 0 0,-23 0 0,24 0 0,-24 0 0,23 0 0,-23 0 0,24 0 16,-24 0-16,23 0 0,-23 0 0,24 0 0,-24 0 0,23 0 0,-23 0 15,23 0-15,-23 0 0,24 0 0,-24 0 0,23 0 0,-23 0 0,24 0 0,-24 0 16,23 0-16,-23 0 0,24 0 0,-24 0 0,23 0 0,-23 0 0,24 0 0,-24 0 16,23 0-16,-23 0 0,23 0 0,-23 0 0,24 0 0,-24 0 0,23 0 15,-23 0-15,24 0 0,-24 0 0,23 0 0,24-23 0,-47 23 16,24 0-16,-24 0 0,23 0 0,-23 0 15,47-47-15,-23 47 0,-24 0 16,47-24-16,-24 24 16,-23 0-1,47-47 1,-24 47 0,24-23-16,-47 23 15,47-47-15,-23 47 16,23-24-16,-47 24 15,47-47 1,-24 47 0,24-24-16,-47-23 15,47 24-15,-23 23 0,23-47 16,-47 47-16,47-24 0,-24 24 0,24-47 16,-47 47-16,47-23 0,-23 23 0,-24 0 15,47-47-15,-24 47 0,24-24 0,-47 24 16,47-47-16,-23 47 0,-24 0 15,47-23-15,-24 23 0,-23 0 16,47-47-16,-24 47 0,24-24 16,-47 24-16,24 0 0,23-47 0,-47 47 15,23 0-15,-23 0 0,47-23 0,-23 23 0,-24 0 16,47-47-16,-24 47 0,-23 0 0,24 0 16,23-24-16,-47 24 0,23 0 0,-23 0 0,47-47 15,-23 47-15,-24 0 0,23 0 16,24-24-16,-47 24 0,23 0 31</inkml:trace>
  <inkml:trace contextRef="#ctx0" brushRef="#br0" timeOffset="27263.367">4845 14135 0,'47'0'188,"-24"0"-173,24 0 1,-23 0-16,23 0 15,-24 0-15,25 0 0,-25 0 0,-23-24 0,47 24 16,-23 0-16,23-47 0,-24 47 16,24 0-16,-23 0 15,23 0-15,-24 0 16,-23-23-16,47 23 0,-23 0 16,23 0-1,-24 0-15,24 0 16,-23 0-16,-24-47 15,47 47-15,-24 0 0,25 0 16,-25 0 0,-23-24-1,47 24 1,-23 0 0,23 0 15,-24 0 0,24 0-15,-23 0-1,23 0-15,-24 0 0,24 0 0,-23 0 16,23-47-16,-24 47 0,24 0 0,-23 0 16,23 0-16,-24 0 0,25 0 0,-25 0 0,24 0 0,-23 0 15,23 0-15,-24 0 0,24 0 0,-23 0 0,23 0 0,-24 0 16,24 0-16,-23 0 0,23 0 0,-24 0 0,24 0 15,-23 0-15,23 0 0,-24 0 0,25 0 0,-25 0 16,24 0-16,-23 0 0,23 0 16,-24 0-16,24 0 15,-23 0-15,23 0 0,-24 0 16,24 0-16,-23 0 16,23 0-16,-47-24 0,23 24 0,24 0 15,-23 0-15,23 0 0,-24 0 16,25 0-16,-25 0 15,24 0-15,-23 0 16,23 0 0,-24 0-16,24 0 15,-23 0 1,23 0 0,-24 0-1,24 0-15,-23 0 16,23 0-1,-24 0 17,24 0 15</inkml:trace>
  <inkml:trace contextRef="#ctx0" brushRef="#br0" timeOffset="40284.103">5621 17968 0,'47'0'109,"-24"0"-93,25 0-16,-25 0 0,24 0 15,-23 0-15,23 0 0,-24 0 0,24 0 0,-23 0 0,23 0 16,-24 0-16,24 0 0,-23 0 0,23 0 0,-24 0 0,24 0 15,-23 0-15,23 0 0,-24 0 0,25 0 0,-25 0 0,24 0 16,-23 0-16,23 0 0,-24 0 0,24 0 0,-23 0 0,23 0 0,-24 0 0,24 0 16,-23 0-16,23 0 0,-24 0 0,24 0 0,-23 0 0,23 0 15,-24 0-15,25 0 0,-25 0 0,24 0 0,-23 0 0,23 0 16,-24 0-16,24 0 0,-23 0 0,23 0 0,-24 0 16,24 0-16,-23 0 0,23 0 0,-24 0 0,24 0 0,-23 0 15,23 0-15,-24 0 0,25 0 0,-25 0 0,24 0 16,-23 0-16,23 0 0,-24 0 0,24 0 0,-23 0 15,23 0-15,-24 0 0,24 0 0,-23 0 0,23 0 0,-24 0 16,24 0-16,-23 0 0,23 0 0,-24 0 0,25 0 0,-25 0 16,24 0-16,-23 0 0,23 0 0,-24 0 0,24 0 0,-23 0 15,23 0-15,-24 0 0,24 0 0,-23 0 0,23 0 16,-24 0-16,24 0 0,-23 0 0,23 0 0,-24 0 16,25 0-16,-25 0 0,24 0 0,-23 0 0,23 0 15,-24 0-15,24 0 0,-23 0 0,23 0 16,-24 0-16,24 0 0,-23 0 0,23 0 15,-24 0-15,24 0 0,-47-23 0,24 23 0,23 0 0,-24 0 0,25 0 0,-25 0 16,24 0-16,-23 0 0,23 0 0,-24 0 0,24 0 0,-23 0 16,23 0-16,-24 0 0,24 0 0,-23 0 0,23 0 0,-24 0 15,24 0-15,-23 0 0,23 0 0,-24 0 0,25 0 0,-25 0 16,24 0-16,-23 0 0,23 0 0,-24 0 0,24 0 0,-47-24 16,24 24-16,23 0 0,-24 0 0,24 0 0,-23 0 0,23 0 0,-24 0 15,24 0-15,-23 0 0,23 0 0,-24 0 0,25 0 16,-25 0-16,24 0 0,-23 0 0,23 0 0,-24 0 15,24 0-15,-23 0 0,23 0 0,-24 0 0,24 0 0,-23 0 0,23 0 0,-24 0 16,24 0-16,-23 0 0,23 0 0,-24 0 0,25 0 0,-25 0 0,24 0 16,-23 0-16,23 0 0,-24 0 0,-23-47 0,47 47 0,-23 0 0,23 0 15,-24 0-15,24 0 0,-23 0 0,23 0 0,-24 0 0,24 0 0,-23 0 0,23 0 16,-24 0-16,25 0 0,-25 0 0,24 0 0,-23 0 0,23 0 16,-24 0-16,24 0 0,-23 0 0,23 0 0,-24 0 0,24 0 15,-23 0-15,23 0 0,-24 0 0,24 0 0,-23 0 16,23 0-16,-24 0 0,25 0 0,-25 0 0,24 0 0,-23 0 15,23 0-15,-24 0 0,24 0 0,-23 0 0,23 0 16,-24 0-16,24 0 0,-23 0 0,23 0 0,-24 0 0,24 0 16,-23 0-16,23 0 0,-24 0 0,25 0 0,-25 0 15,24 0-15,-23 0 0,23 0 0,-24 0 0,24 0 16,-23 0-16,23 0 0,-24 0 0,24 0 0,-23 0 0,23 0 16,-24 0-16,24 0 0,-23 0 0,23 0 0,-24 0 15,25 0-15,-25 0 0,24 0 0,-23 0 0,23 0 16,-24 0-16,24 0 0,-23 0 0,23-23 0,-24 23 15,24 0-15,-23 0 0,23 0 0,-24 0 0,24 0 16,-23 0-16,23 0 0,-24 0 0,25 0 0,-25 0 16,24 0-16,-23 0 0,23 0 0,-24 0 0,24 0 15,-23 0-15,23 0 0,-24-47 0,24 47 0,-23 0 16,23 0-16,-24 0 0,24 0 0,-23 0 16,23 0-16,-24 0 0,25 0 15,-25 0-15,24 0 0,-23 0 16,23 0-16,-24 0 15,24 0 1,-23 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2:45.105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2611 14205 0,'23'0'203,"1"0"-188,23 0-15,-24 0 16,24 0-16,-23 0 0,23 0 0,-24 0 16,24 0-16,-23 0 0,23 0 0,-24 0 15,24 0-15,-23 0 0,23 0 0,-24 0 16,25 0-16,-25 0 0,24 0 15,-23 0-15,23 0 0,-24 0 16,-23-23-16,47 23 0,-23 0 0,23 0 0,-24 0 16,24 0-16,-23 0 0,23 0 0,23 0 15,-46 0-15,23 0 0,-47 23 0,23-23 0,25 0 16,-48 24-16,23-24 0,24 0 16,-23 0-16,23 0 15,-24 0-15,24 0 16,-23 0-16,23 0 0,-24 0 15,24 0-15,-23 0 0,23 0 16,-24 0-16,24 0 0,-23 0 16,23 0-16,-24 0 0,25 0 15,-25 0-15,24 0 0,-23 0 16,23 0-16,-24 0 16,24 0-16,-23 0 0,23 0 0,-24 0 15,24 0-15,-23 0 0,23 0 16,-24 0-16,24 0 15,-23 0-15,23-24 0,-24 24 16,25 0-16,-25 0 0,24 0 16,-23 0-16,23 0 0,-24 0 15,24 0-15,-23 0 0,23 0 16,-47-23-16,23 23 0,24 0 0,-23 0 0,23 0 16,-24 0-16,24 0 0,-23 0 15,-24-47-15,47 47 0,-24 0 0,25 0 0,-25 0 16,24 0-16,-23 0 15,23 0 1,-24 0-16,24 0 16,-23 0-16,23 0 15,-24 0-15,24 0 16,-23 0-16,23 0 16,-24 0-16,24 0 0,-23 0 0,23 0 0,-24 0 15,25 0-15,-25 0 0,24 0 0,-23 0 16,23 0-16,-24 0 0,24 0 15,-23 0-15,23 0 0,-24 0 16,24 0-16,-23 0 16,23 0-16,-24 0 0,24 0 15,-23 0-15,23 0 0,-24 0 16,25 0-16,-25 0 0,24 0 16,-23 0-16,23 0 15,-24 0-15,24 0 0,-23 0 16,23 0-16,-24 0 0,24 0 15,-23 0 1,23 0-16,-24 0 0,24 0 0,-23 0 16,23 0-16,-24 0 0,25 0 15,-25 0-15,24 0 0,-23 0 0,23 0 16,-24 0-16,24 0 0,-23 0 0,23 0 0,-24 0 16,24 0-16,-23 0 0,23 0 0,-24 0 15,24 0-15,-23 0 0,23 0 0,-24 0 0,25 0 16,-25 0-16,24 0 0,-23 0 0,23 0 15,-24 0-15,24 0 0,-23 0 0,23 0 16,-24 0-16,24 0 0,-23 0 0,23 0 16,-24 0-16,24 0 0,-23 0 0,23 0 15,-24 0-15,25 0 0,-25 0 0,24 0 16,-23 0-16,23 0 0,-24 0 0,24 0 0,-23 0 16,23 0-16,-24 0 0,24 0 15,-23 0-15,23 0 0,-24 0 0,24 0 16,-23 0-16,23 0 15,-24 0-15,25 0 0,-25 0 16,24 0-16,-23 0 16,23 0-16,-24 0 0,24 0 15,-47 23-15,24-23 0,23 0 0,-24 0 16,24 0-16,-23 0 0,23 0 0,-24 0 16,24 0-16,-23 0 0,23 0 0,-24 0 15,25 0-15,-25 0 0,24 0 16,-23 0-16,23 0 0,-24 0 15,24 0-15,-23 0 0,23 0 16,-24 0-16,24 0 0,-23 0 16,23 0-16,-24 0 0,24 0 0,-23 0 15,23 0-15,-24 0 0,25 0 16,-25 0-16,24 0 0,-23 0 0,23 0 16,-24 0-16,24 0 0,-23 0 15,23 0-15,-24 0 0,24 0 16,-47 47-16,24-47 0,23 0 0,-24 0 0,24 0 15,-23 0-15,23 0 16,-24 0-16,25 0 0,-25 0 16,24 0-16,-23 0 0,23 0 15,-24 0 1,24 0 15,-23 0-15,-24-23 15,47 23-31,-24 0 31,-23-47-15,47 47 0,-47-24-16,24 24 15,-24-47-15,0 24 16,0-24-16,47 47 0,-47-24 15,0-23-15,0 23 16,23 24-16,-23-47 0,0 24 16,0-24-16,0 23 15,0-23 1,0 24 15,0-24-15,0 23-1,-23 24-15,23-47 16,0 24 0,0-24-1,-24 47 1,24-24 0,0-23-1,-47 47-15,47-23 16,-23 23-16,23-47 15,-47 47 1,47-24-16,-24 24 16,24-47-1,-47 47-15,24 0 16,23-24 0,-47 24-16,23 0 15,24-47 1,-47 47-1,24 0 1,23-23 0,-47 23-16,23 0 15,-23 0 1,47-47 0,-24 47-16,-23 0 15,24 0 1,-24 0-16,23 0 15,-23 0 1,24 0-16,-24 0 16,23 0-1,-23 0 1,24 0 0,-24 0-16,23 0 15,-23 0-15,24 0 16,-24 0-16,23 0 15,-23 0-15,23 0 16,-23 0-16,24 0 16,-24 0-1,23 0-15,-23 0 16,24 0-16,-24 0 16,23 0-16,-23 0 0,24 0 15,-24 0-15,23 0 0,24-24 0,-47 24 16,24 0-16,-24 0 0,23 0 15,24-47-15,-47 47 0,23 0 0,-23 0 16,24 0-16,-24 0 0,23 0 16,-23 0-16,24 0 15,-24 0-15,23 0 0,-23 0 16,24 0-16,-24 0 16,23 0-16,-23 0 0,24 0 15,-24 0-15,23 0 0,-23 0 16,23 0-16,-23 0 0,24 0 15,-24 0-15,23 0 0,-23 0 16,24 0-16,-24 0 16,23 0-16,-23 0 15,24 0-15,-24 0 16,23 0-16,-23 0 0,24 0 16,-24 0-16,23 0 0,-23 0 15,23 0-15,-23 0 16,24 0-1,-24 0 1,23 0 0,-23 0-16,24 0 15,-24 0 1,23 0-16,-23 0 16,24 0-1,-24 0-15,23 0 16,-23 0-1,24 0-15,-24 0 16,23 0-16,-23 0 16,47 24-16,-24-24 15,-23 0-15,24 0 16,-24 0-16,23 0 16,-23 0-16,24 0 0,-24 0 15,23 0-15,-23 0 16,24 0-16,-24 0 15,23 0-15,-23 0 0,24 0 16,-24 0-16,23 0 16,-23 0-16,23 0 0,-23 0 15,24 0-15,-24 0 16,23 0-16,-23 0 0,24 0 16,-24 0-16,23 0 15,-23 0-15,24 0 16,-24 0-16,23 0 15,-23 0-15,24 0 16,-24 0-16,23 0 16,-23 0-16,23 0 0,-23 0 15,24 0-15,-24 0 16,23 0-16,-23 0 0,24 0 16,-24 0-16,23 0 15,-23 0 1,24 0-16,-24 0 15,23 0-15,-23 0 16,24 0-16,-24 0 16,23 0-1,-23 0-15,23 0 16,-23 0-16,24 0 0,-24 0 16,23 0-16,-23 0 15,24 0-15,-24 0 16,23 0-16,-23 0 15,24 0-15,-24 0 0,23 0 16,-23 0-16,24 0 0,-24 0 16,23 0-16,-23 0 15,23 0-15,-23 0 0,24 0 16,-24 0-16,23 0 16,-23 0-16,24 0 15,-24 0-15,23 0 16,-23 0-16,24 0 0,-24 0 15,23 0-15,-23 0 16,24 0-16,-24 0 0,23 0 16,24 47-16,-47-47 0,23 0 0,-23 0 15,24 0-15,-24 0 0,23 0 0,-23 0 16,24 0-16,-24 0 0,23 0 16,-23 0-16,24 0 15,-24 0-15,23 0 16,-23 0-16,24 0 15,-24 0-15,23 0 16,-23 0-16,23 0 0,-23 0 16,24 0-16,-24 0 15,23 0-15,-23 0 0,24 0 16,-24 0-16,23 0 0,-23 0 16,24 0-16,-24 0 15,23 0-15,-23 0 16,24 0-16,-24 0 0,23 0 15,-23 0-15,23 0 0,-23 0 16,24 0-16,-24 0 0,23 0 16,-23 0-16,24 0 0,-24 0 15,23 0-15,-23 0 16,24 0-16,-24 0 0,23 0 16,-23 0-16,24 0 15,-24 0-15,23 0 0,-23 0 16,23 0-16,-23 0 0,24 0 15,-24 0-15,23 0 16,-23 0-16,47 23 0,-23-23 0,-24 0 16,23 0-16,-23 0 15,24 0-15,-24 0 16,23 0-16,-23 0 16,24 47-16,-24-47 15,23 0-15,-23 0 16,23 0-1,-23 0-15,24 0 16,-24 0 0,47 24-1,-24-24 1,-23 0 15,47 47-15,0-24 109,0 25-94,0-25-15,-23-23-16,23 47 31,0-23 31,0 23-46,0-24 0,0 24-16,0-23 15,0 23 1,0-24 0,0 24-1,0-23 16,0 23 16,0-24-31,0 24 0,0-23-1,23-24 1,-23 47-1,0-24 1,24-23 0,-24 48-1,47-48 1,-47 23-16,23 24 31,24-47-15,-47 24-1,24-24 1,-24 47 0,47-47-16,-24 0 15,25 0-15,-48 23 16,23-23-16,24 0 16,-47 47-1,24-47-15,23 0 16,-47 24-1,23-24-15,24 0 32,-23 0 30,23 0-15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3:14.986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23566 20931 0,'0'-23'47,"0"-1"-47,0-23 0,0 24 15,0-24-15,0 23 0,0-23 0,0 24 0,0-24 0,0 23 0,0-46 16,0 23-16,23-24 0,-23 48 0,0-24 0,0 23 0,0-23 0,0 23 0,0-23 0,0 24 16,0-24-16,0 23 0,0-23 0,0-23 0,0 46 0,0-23 0,0 24 0,0-24 0,0 23 0,0-23 15,0 24-15,0-24 0,0 23 0,0-23 0,0 23 0,0-23 0,0 24 0,0-24 0,0 23 0,0-23 0,0 24 16,0-24-16,0 23 0,0-23 0,0 24 0,0-95 0,0 95 0,0-24 0,0 23 0,0-47 16,0 24-16,0 24 0,0-24 0,0-24 0,0 48 0,0-24 0,0 23 0,0-23 15,0 24-15,0-24 0,0 23 0,0-23 0,0 24 0,0-24 0,0-48 0,0 48 0,0 24 0,0-24 16,0 23-16,0-23 0,0 24 0,0-24 0,0 23 0,0-23 0,0 24 0,0-24 0,0 23 0,0-23 0,0 24 15,0-24-15,0 23 0,24 24 0,-24-47 0,0 23 0,0-23 0,0 24 0,0-24 0,0 23 0,0-23 16,0 24-16,0-24 0,0-24 0,0 48 0,0-24 0,0 23 0,47-117 16,-47 94-16,0 23 0,0-23 0,0 24 0,0-24 0,0 23 0,23 24 0,-23-47 0,0-23 15,0 46-15,0-23 0,0 24 0,0-24 0,0 23 0,0-23 0,0 24 0,0-24 0,0 23 0,0-23 0,0 23 16,0-23-16,0 24 0,0-24 0,0 23 0,0-23 0,0 24 0,0-24 0,0 23 0,0-23 0,0 24 16,0-24-16,0 23 0,0-23 0,0 24 0,0-24 0,0 23 0,0-23 0,0 23 0,0-46 15,0 23-15,0 23 0,0-23 0,0 24 0,0-24 0,0 23 0,0-23 0,0 24 16,0-24-16,0 23 0,0-23 0,0 24 0,0-24 0,0 23 0,0-23 0,0 23 15,0-23-15,0 24 0,0-24 0,0 23 0,0-23 0,0 24 0,0-24 0,0 23 16,0-23-16,0 24 0,0-24 0,0 23 0,0-23 0,0 24 0,0-24 0,0 23 0,0-23 16,0 23-16,0-23 0,0 24 0,0-24 0,0 23 0,0-23 0,0 24 0,0-24 0,0 23 15,0-23-15,0 24 0,0-24 0,0 23 0,0-23 0,0 24 0,0-24 0,0 23 16,0-23-16,0 23 0,0-23 0,0 24 0,0-24 0,0 23 0,0-23 0,0 24 0,0-24 16,-23 47-16,23-24 0,0-23 0,0 24 0,0-24 0,0 23 0,0-23 0,-24 24 0,24-24 15,0 23-15,0-23 0,0 23 0,0-23 0,0 24 0,0-48 0,0 24 0,0 24 0,0-24 16,0 23-16,0-23 0,-47 47 0,47-23 0,0-24 0,0 23 0,0-23 0,0 24 0,0-24 15,0 23-15,-23 24 0,23-47 0,0 23 0,0-23 0,0 24 0,0-24 0,0 23 0,0-23 16,-47 24-16,47-24 0,0 23 0,0-23 0,0 24 0,0-24 0,0 23 0,0-23 16,-24 24-16,24-48 0,0 24 0,0 23 0,0-23 0,-47-23 15,47 46-15,0-23 0,0 24 0,0-24 0,0 23 0,0-23 0,-24 47 0,24-70 16,0 46-16,0-23 0,0 24 0,0-24 0,0 23 0,-47 24 0,47-47 0,0 23 0,0-23 16,0 24-16,0-24 0,0 23 0,-23 24 0,23-47 0,0 24 0,0-24 0,0 23 0,0-23 15,0 24-15,0-24 0,-47 23 0,47-23 0,0 24 0,0-24 0,0 23 16,0-23-16,0 23 0,-24 24 0,24-47 0,0 24 0,0-24 0,0 23 0,0-23 0,-47 47 0,47-23 15,0-24-15,0 23 0,0-23 0,0 24 0,0-24 0,0 23 0,-23-23 0,23 24 16,0-24-16,0 23 0,0-23 0,-47 47 0,47-24 0,0-23 0,0 24 0,0-24 0,-24 23 16,24-23-16,0 24 0,0-24 0,0 23 0,0-23 0,0 24 0,0-24 0,0 23 15,0-23-15,0 24 0,0-24 0,-47 23 0,47-23 0,0 23 0,0-23 16,0 24-16,0-24 0,0 23 0,0-23 0,0 24 0,-23 23 0,23-47 0,0 23 16,0-23-16,0 24 0,0-24 0,0 23 0,0-23 0,0 24 0,0-24 15,0 23-15,0-23 0,0 23 0,0-23 0,0 24 0,0-24 0,0 23 16,0-23-16,0 24 0,0-24 0,0 23 0,0-23 0,-47 47 0,47-23 0,0-24 0,0 23 0,0-23 15,0 24-15,0-24 0,0 23 0,0-23 0,0 23 0,0-23 0,0 24 0,0-24 16,0 23-16,0-23 0,0 24 0,0-24 0,0 23 0,0-23 0,0-23 0,0 46 16,0-23-16,0 24 0,0-24 0,0 23 0,0-23 0,0 23 0,0-23 0,-24-23 15,24 46-15,0-23 0,0 24 0,0-24 0,0 23 0,0-23 0,0 24 0,0-95 16,0 95-16,0-24 0,0 23 0,0-23 0,0 23 0,0-23 0,0 24 0,0-24 16,0 23-16,0-23 0,0 24 0,0-24 0,0 23 0,0-23 0,0 24 0,0-24 0,0 23 0,0-23 15,0 24-15,0-24 0,0 23 0,0-23 0,0 23 0,0-23 0,0 24 0,0-24 0,0 23 0,0-23 16,0-23-16,0 46 0,0-23 0,0 24 0,0-48 0,0 24 15,0 24-15,0-48 0,0 24 0,0 23 0,0-23 0,0 24 0,0-24 0,0 23 16,0-23-16,0 24 0,0-24 0,0 23 0,0-23 0,0 24 0,0-24 0,0 23 0,0-23 16,0 24-16,0-24 0,0 23 0,0-23 0,0 23 0,0-23 0,0 24 15,0-24-15,0 23 0,0-23 0,0 24 0,0-24 0,0 23 0,0-23 16,0 24-16,0-24 0,0 23 0,0-23 0,0 24 0,0-24 16,0 23-16,0-23 0,0 23 0,0-23 0,0 24 15,0-24-15,0 23 0,0-23 16,0 24-16,0-24 15,0 23 17,24 24 30,-1 0-62,24 0 0,-23 0 16,-24 24-16,47-24 0,-24 0 0,24 0 0,-23 0 0,23 0 0,-47 23 0,23-23 0,24 0 15,-23 0-15,23 0 0,-24 0 0,25 0 0,-25 0 0,24 0 0,-23 47 16,23-47-16,-24 0 0,24 0 0,-23 0 0,23 0 0,-24 0 0,24 0 0,-23 0 0,23 0 16,-24 0-16,24 0 0,24 0 0,-48 0 0,25 0 0,-25 0 0,24 0 0,-23 0 0,23 0 0,-24 0 15,24 0-15,-23 0 0,23 0 0,-24 0 0,24 0 0,-23 0 0,23 0 0,-24 0 0,24 0 0,-23 0 16,23 0-16,-24 0 0,25 0 0,22 0 0,-46 0 0,23 0 0,-24 0 0,24 0 0,-23-23 0,46 23 16,-23 0-16,-23 0 0,23 0 0,-24 0 0,95 0 0,-95 0 0,25 0 0,-25 0 15,24 0-15,-23 0 0,23 0 0,-24 0 0,-23-47 0,47 47 0,24 0 0,-48 0 0,24 0 0,-23 0 0,23 0 0,-24 0 16,24 0-16,-23 0 0,23 0 0,-24 0 0,-23-24 0,48 24 0,22 0 0,-46 0 0,23 0 0,-24 0 0,24 0 15,-23 0-15,23 0 0,-24 0 0,24 0 0,-23 0 0,23 0 0,94 0 0,-118 0 0,25-47 16,-25 47-16,95 0 0,-95 0 0,24 0 0,-23 0 0,23 0 0,47 0 0,-47 0 16,-24 0-16,24 0 0,-23 0 0,23 0 0,-24 0 0,25 0 0,-25 0 0,24 0 0,-23 0 0,23 0 0,-24 0 0,48 0 0,-24 0 15,-24 0-15,24 0 0,-23 0 0,23 0 0,-24 0 0,48 0 0,-24 0 0,-24 0 0,25 0 0,-25 0 0,48 0 0,-24 0 0,-24 0 16,95 0-16,-48 0 0,-46 0 0,46 0 0,-23 0 0,-23 0 0,23 0 0,-24 0 0,25 0 0,-25 0 0,24 0 0,165 0 16,-142 0-16,-46 0 0,23 0 0,94 0 0,-118 0 0,25 0 0,-25 0 0,48 0 0,-24 0 15,94 0-15,-118 0 0,24 0 0,-23 0 0,46 0 0,-23 0 0,-23 0 0,23 0 0,24 0 0,-48 0 0,24 0 0,-23 0 0,23 0 0,94 0 16,-118 0-16,24 0 0,-23 0 0,46 0 0,-23 0 0,-23 0 0,23 0 0,24 0 0,-48 0 0,24 0 0,-23 0 0,23 0 0,23 0 15,24 0-15,-23 0 0,-24 0 0,-24 0 0,24 0 0,-23 0 0,46 0 0,-22 0 0,-25 0 0,24 0 0,-23 0 0,23 0 0,23 0 0,-46 0 16,23 0-16,117 0 0,-117 0 0,95 0 0,-119 0 0,24 0 0,24 0 0,-48 0 0,24 0 16,-23 0-16,23 0 0,-24 0 0,118 0 0,-94 0 0,-23 0 0,23 0 0,-24 0 0,25 0 0,-25 0 0,24 0 0,-23 0 0,23 0 15,-24 0-15,24 0 0,-23 0 0,23 0 0,23 0 0,-46 0 0,23 0 0,-24 0 0,24 0 0,-23 0 0,23 0 0,-24 0 0,25 0 16,-25 0-16,24 0 0,-23 0 0,23 0 0,-24 0 0,24 0 0,-23 0 0,23 0 0,-24 0 16,24 0-16,-23 0 0,23 0 0,-24 0 0,24 0 0,-23 0 15,-24-23-15,47 23 0,-24 0 0,25 0 0,-25 0 0,24 0 0,-23 0 16,23 0-16,-24 0 0,24 0 0,-23 0 0,23 0 15,-24 0-15,24 0 0,-23 0 0,23 0 0,-24 0 0,24 0 16,-23 0-16,23 0 0,-24 0 0,25 0 0,-25 0 0,24 0 16,-23 0-16,23 0 0,-24 0 0,24 0 15,-23 0-15,23 0 0,-24 0 0,24 0 0,-23 0 0,23 0 16,-24 0-16,24 0 0,-23 0 0,23 0 16,-24 0-16,25 0 0,-25 0 15,24 0-15,-23 0 0,23 0 0,-24 0 16,24 0-16,-23 0 0,23 0 0,-24 0 15,24 0-15,-23 0 0,23 0 0,-24 0 0,24 0 16,-47-47-16,24 47 0,23 0 0,-24 0 0,25 0 0,-25 0 16,24 0-16,-23 0 0,23 0 15,-24 0-15,24 0 0,-23 0 16,23 0-16,-24 0 0,-23-24 0,47 24 16,-23 0-16,23 0 15,-24 0-15,24 0 16,-23 0-16,-24-47 0,47 47 0,-24 0 15,25 0-15,-25 0 0,24 0 0,-23 0 16,23 0-16,-24 0 0,24 0 0,-23 0 0,23 0 0,-24 0 0,-23-23 16,47 23-16,-23 0 0,23 0 0,-24 0 0,24 0 0,-23 0 15,23 0-15,-24 0 0,25 0 16,-25 0-16,24 0 16,-23 0-16,23 0 0,-24 0 15,24 0-15,-23 0 0,23 0 16,-24 0-16,24 0 0,-23 0 15,23 0 1,-24 0 0,24 0-16,-23 0 15,23 0-15,-24 0 0,25 0 0,-25 0 0,24 0 16,-23 0-16,23 0 0,-24 0 0,24 0 0,-23 0 16,23 0-16,-24 0 15,24 0 1,-23 0 15,23 0 32,-24 0-63,24 0 15,-23 0 16,-24 23 94,0 1-109,0 23-16,0-24 0,0 24 0,47-47 0,-47 24 0,0 23 16,0-24-16,0 24 0,0-23 0,23-24 0,-23 47 0,0-24 0,0 24 0,0-23 0,0 23 15,0-24-15,0 25 0,48-48 0,-48 23 0,0 24 0,0-23 0,0 23 0,0-24 0,23 24 16,-23-23-16,0 23 0,0-24 0,0 24 0,0-23 0,0 23 0,0-24 0,47 24 0,-47-23 16,0 46-16,0-22 0,0-25 0,0 48 0,0-24 0,0-24 0,24 24 15,-24-23-15,0 23 0,0-24 0,0 24 0,47-23 0,-47 23 0,0-24 0,0 24 0,0-23 0,0 23 16,0-24-16,23 25 0,-23-25 0,0 24 0,0-23 0,0 23 0,0-24 0,47-23 0,-47 47 0,0-23 15,0 23-15,0-24 0,0 24 0,0-23 0,24 23 0,-24-24 0,0 24 0,0-23 16,47 23-16,-47-24 0,0 48 0,0-24 0,0-23 0,0 23 16,23-24-16,-23 24 0,0 24 0,47-48 0,-47 24 0,0-23 0,0 23 0,0-24 15,0 24-15,0-23 0,24 23 0,-24-24 0,0 25 0,0-25 0,0 24 0,0-23 16,0 23-16,0-24 0,47 24 0,-47-23 0,0 23 0,0-24 0,0 24 0,23-23 0,-23 23 0,0-24 16,0 24-16,0-23 0,0 23 0,47-24 0,-47 95 0,0-94 0,24 23 0,-24-24 15,0 24-15,0 24 0,0-48 0,0 24 0,47 47 0,-47-47 0,0-23 0,23 23 16,-23-24-16,0 25 0,0-25 0,0 24 0,0-23 0,48 23 0,-48-24 0,0 48 0,0-24 0,23-24 0,-23 24 0,0-23 15,0 23-15,0-24 0,0 24 0,0-23 0,47-24 0,-47 47 0,0-24 0,0 25 0,0 22 0,0-46 0,0 23 0,0-24 16,0 24-16,0-23 0,0 23 0,0-24 0,0 24 0,0-23 0,0 23 0,24-24 0,-24 24 0,0-23 0,0 117 16,0-94-16,0-23 0,0 23 0,47 47 0,-47-47 0,0-24 0,0 24 0,0-23 0,0 23 0,0 94 15,0-118-15,0 25 0,0-25 0,0 24 0,0-23 0,0 23 0,0-24 0,0 48 0,23-1 0,-23-23 0,0 24 0,0-48 0,0 118 16,0-93-16,0-25 0,0 24 0,0-23 0,0 46 0,0-23 0,0-23 0,47 23 0,-47-24 0,0 24 0,0-23 0,0 23 0,0 23 0,0-46 0,0 94 16,24-48-16,-24-46 0,0 23 0,0-24 0,0 24 0,0 24 0,47-48 0,-47 24 0,0-23 0,0 23 0,0 23 0,0-46 0,0 23 0,0-24 15,23 166-15,-23-119 0,0-46 0,0 46 0,0-23 0,47 118 0,-47-118 0,0-24 0,0 25 16,0-25-16,0 48 0,0 46 0,0-93 0,0 46 0,24-23 0,-24-23 0,0 23 0,0-24 0,0 24 0,0-23 0,0 23 0,0-24 0,0 25 0,0 22 15,47 71-15,-47-117 0,0 23 0,0-24 0,0 24 0,0-23 0,0 23 0,0-24 0,23 24 0,-23-23 0,0 23 0,0-24 16,0 25-16,0-25 0,0 48 0,47-24 0,-47-24 0,0 24 0,0-23 0,0 46 0,24-23 0,-24-23 0,0 23 0,0-24 0,0 24 16,0-23-16,0 23 0,0-24 0,47 95 0,-47-94 0,0 23 0,0-24 0,23 24 0,-23-23 0,0 46 0,0-23 15,0-23-15,0 23 0,48-24 0,-48 24 0,0 95 0,0-119 0,23 24 0,-23-23 0,0 23 0,0-24 16,0 24-16,0-23 0,0 23 0,47-47 0,-47 23 0,0 95 0,0-95 0,0 24 0,0-23 0,0 23 0,24-24 0,-24 25 16,0-25-16,0 24 0,0-23 0,0 23 0,0-24 0,47 95 0,-47-95 0,0 24 0,0-23 0,0 23 0,0-24 15,0 24-15,0-23 0,0 23 0,0-24 0,0 25 0,0-25 0,0 118 0,0-94 0,0-23 0,0 23 16,23 47-16,-23-47 0,0-24 0,0 24 0,0-23 0,47 117 0,-47-94 0,0-23 15,0 23-15,0-24 0,0 24 0,0-23 0,0 23 0,0-24 0,0 24 0,0-23 0,0 46 0,0-23 0,0-23 16,0 23-16,0-24 0,0 25 0,0-25 0,0 24 0,0-23 0,0 23 0,0-24 0,0 24 0,0 24 0,0-48 0,0 24 16,0-23-16,0 23 0,0-24 0,0 24 0,0-23 0,0 23 0,0-24 0,0 119 15,0-95-15,0-24 0,0 24 0,0 24 0,0-48 0,0 24 0,0-23 0,0 46 0,0-23 16,0-23-16,0 23 0,0-24 0,0 25 0,0-25 0,0 24 0,0-23 0,0 23 0,0 23 16,0-46-16,0 23 0,0-24 0,0 24 0,0-23 0,0 23 0,0-24 0,0 24 0,0-23 15,0 23-15,0-24 0,0 25 0,0-25 0,0 24 0,0-23 0,0 23 0,0-24 16,0 24-16,0-23 0,0 23 0,0-24 0,0 24 0,0-23 0,0 23 15,0-24-15,0 24 0,0-23 0,0 23 0,0-24 0,0 25 16,0-25-16,0 24 0,0-23 0,0 23 0,0-24 0,0 24 0,0-23 16,0 23-16,0-24 0,0 24 0,0-23 0,0 23 0,-23-47 0,23 23 0,0 24 15,0-23-15,0 23 0,0 24 0,0-48 0,0 24 0,-47-23 16,47 23-16,0-24 0,0 24 0,0-23 0,0 23 0,0-24 0,0 24 16,0-23-16,0 23 0,0-24 0,0 24 0,0-23 15,0 23-15,0-24 0,0 25 0,-24-25 0,24 24 16,0-23-16,0 23 0,0-24 15,0 24-15,0-23 32,-47-24 77,24 0-93,-24 0-16,23 0 0,-23 0 0,23 0 0,-23 0 0,24 0 0,-24 0 15,23 0-15,-23 0 0,-23 0 0,46 0 0,-23 0 0,24 0 0,-24 0 0,23 0 0,-23 0 0,24 0 16,-24 0-16,23 0 0,-23 0 0,23 0 0,-93 0 0,93 0 0,-23 0 0,-23 0 0,-142 0 16,189 0-16,-24 0 0,23 0 0,-23 0 0,-24 0 0,-23 0 0,24 0 0,23 0 0,23 0 0,-23 0 0,24 0 15,-24 0-15,-47 0 0,47 0 0,23 0 0,-23 0 0,23 0 0,-23 0 0,-164 0 0,187 0 0,-23 0 0,24 0 16,-24 0-16,23 0 0,-46 0 0,23 0 0,23 0 0,-47 0 0,24 0 0,-94 0 0,47 0 0,47 0 0,24 0 0,-24 0 15,23 0-15,-23 0 0,24 0 0,-24 0 0,-24 0 0,47 0 0,-23 0 0,24 0 0,-24 0 0,-118 0 0,118 0 0,24 0 16,-48 0-16,24 0 0,-23 0 0,-72 0 0,72 0 0,46 0 0,-164 0 0,118 0 16,46 0-16,-23 0 0,24 0 0,-24 0 0,23 0 0,-23 0 0,23 0 0,-23 0 0,24 0 0,-48 47 0,-70-47 15,71 0-15,23 0 0,23 0 0,-23 0 0,24 0 0,-24 0 0,23 0 0,-23 0 0,23 0 0,-23 0 0,24 0 0,-118 0 16,94 0-16,23 0 0,-23 0 0,24 0 0,-24 0 0,23 0 0,-23 0 0,24 0 0,-24 0 0,23 0 0,-23 0 0,-94 0 16,117 0-16,-23 0 0,24 0 0,-24 0 0,23 0 0,-23 0 0,-47 23 0,47-23 0,-23 0 0,46 0 15,-117 0-15,94 0 0,23 0 0,-23 0 0,24 0 0,-24 0 0,23 0 0,-23 0 0,24 0 0,-24 0 0,23 0 0,-23 0 16,-23 0-16,46 0 0,-23 0 0,23 0 0,-23 0 0,-23 0 0,46 0 0,-23 0 0,24 0 0,-24 0 0,23 0 15,-23 0-15,-94 0 0,118 0 0,-24 0 0,23 0 0,-23 0 0,23 0 0,-23 0 0,24 0 0,-24 0 16,23 0-16,-23 0 0,-47 0 0,47 0 0,-23 0 0,46 0 0,-23 0 0,24 0 0,-95 0 16,94 0-16,-23 0 0,-47 0 0,47 0 0,24 0 0,-24 0 0,-24 0 0,48 0 0,-24 0 0,23 0 15,-23 0-15,24 0 0,-24 0 0,-48 0 0,48 0 0,24-23 0,-24 23 0,23 0 0,-23 0 0,24 0 0,-24 0 16,23 0-16,-23 0 0,24 0 0,-24 0 0,23 0 0,-23 0 0,-47-24 0,47 24 0,23 0 0,-23 0 0,24 0 0,-24 0 0,23 0 0,-23 0 16,24 0-16,-24 0 0,23 0 0,-23 0 0,24 0 0,-24 0 0,23-47 0,-46 47 0,23 0 0,23 0 0,-23 0 0,23 0 0,-46 0 0,23 0 0,-94-23 15,70 23-15,1 0 0,-1 0 0,-23 0 0,47 0 0,23 0 0,-23 0 16,24 0-16,-24 0 0,23 0 0,-23 0 0,-23 0 0,-1 0 0,-70 0 0,118 0 0,-24 0 0,23 0 15,-23 0-15,23 0 0,-23 0 0,24 0 0,-24 0 0,23 0 0,-23 0 0,24 0 0,-95 0 0,95 0 0,-24 0 0,23 0 16,-23 0-16,24 0 0,-24 0 0,23 0 0,-23 0 0,23 0 0,-23 0 0,24 0 0,-48 0 0,24-47 16,24 47-16,-24 0 0,23 0 0,-23 0 0,24 0 0,-95 0 0,95 0 0,-24 0 0,-48 0 0,48 0 15,24 0-15,-24 0 0,23 0 0,-23 0 0,24 0 0,-24 0 0,23 0 0,-23 0 0,24 0 0,-24 0 16,23 0-16,-23 0 0,24 0 0,-24 0 0,23 0 0,-23 0 0,23 0 0,-23 0 0,24 0 16,-24 0-16,23 0 0,-23 0 0,24 0 0,-24 0 0,23 0 15,-23 0-15,24 0 0,-24 0 0,23 0 0,-23 0 0,24 0 16,-24 0-16,23 0 0,-23 0 0,23 0 0,-23 0 15,24 0-15,-24 0 0,23 0 0,-23 0 0,24 0 16,-24 0-16,23 0 16,-23 0-16,24 0 0,-24 0 15,23 0-15,-23 0 16,24 0-16,-24 0 16,23 0-16,-23 0 15,23 0-15,-23 0 16,24 0-16,-24 0 15,23 0-15,-23 0 0,24 0 16,-24 0-16,23 0 0,-23 0 16,24 0-16,-24 0 0,23 0 15,-23 0-15,24 0 0,-24 0 16,23 0-16,-23 0 16,23 0-1,-23 0 16,24 0 16,-24 0-47,23 0 16,-23 0 0,24 0-16,-24 0 0,23 0 15,-23 0-15,24 0 16,-24 0-16,23 0 15,-23 0 1,24 0 0,-24 0 15,47-24 125,0-23-140,0 24-16,23-24 15,-23 23-15,0-23 16,0 23-16,0-23 16,0 24-16,47 23 0,-47-47 15,0 23-15,0-23 16,0 24 0,0-24-16,0 23 15,0-23 1,0 24 15,0-24-15,0 23-1,24-23 1,-24 24 15,0-24 0,0 23 1,0-23-1,0 23 16,0-23-16,0 24-15,0-24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3:50.657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1811 14699 0,'0'-23'63,"0"-24"-63,0 23 0,-24-23 0,24 23 0,0-23 15,-23 24-15,23-24 0,0 23 0,-47-23 0,47 24 0,0-24 0,0 23 16,-24-23-16,24 24 0,0-24 0,0 23 0,0-23 0,-47 24 0,47-24 15,0 23-15,0-23 0,0 23 0,-23 24 0,23-47 0,0 24 0,0-24 0,0 23 16,0-23-16,0 24 0,-47-24 0,47 23 0,0-23 0,0 24 16,-24 23-16,24-47 0,0 23 0,0-23 0,0 24 0,0-24 0,0 23 15,0-23-15,0 23 0,0-23 0,0 24 0,0-24 16,-47 47-16,47-24 0,0-23 0,0 24 0,0-24 0,0 23 0,0-23 16,0 24-16,0-24 0,0 23 0,0-23 0,0 24 0,0-24 15,0 23-15,0-23 0,0 23 0,0-23 0,0 24 0,0-24 0,0 23 16,0-23-16,0 24 0,0-24 0,0 23 0,0-23 0,0 24 15,0-24-15,0 23 0,0-23 0,0 24 0,0-24 16,0 23-16,0-23 0,0 23 0,24-23 0,-24 24 0,0-24 16,0 23-16,47-23 0,-47 24 0,0-24 0,0 23 15,0-23-15,0 24 0,0-24 0,0 23 0,0-23 0,0 24 16,0-24-16,0 23 0,23 24 0,-23-47 0,0 23 0,0-23 0,0 24 16,47-24-16,-47 23 0,0-23 0,0 24 0,0-24 15,0 23-15,24 24 0,-24-47 0,0 24 0,0-24 0,47 23 16,-47-23-16,0 24 0,0-24 0,23 23 0,-23-23 0,0 23 15,0-23-15,47 47 0,-47-23 0,0-24 0,24 47 0,-24-24 0,0-23 16,0 24-16,47 23 0,-47-47 0,0 23 16,0-23-16,23 47 0,-23-23 0,0-24 15,0 23-15,48 24 0,-48-47 16,0 24-16,23 23 0,-23-47 0,0 23 16,47 24-16,-47-47 0,0 23 15,24 24-15,-24-47 0,0 24 16,47 23-16,-47-47 0,0 23 0,23 24 15,-23-47-15,0 24 0,47 23 0,-47-47 16,24 47-16,-24-24 0,0-23 16,47 47-16,-47-23 0,23 23 0,-23-47 15,47 47-15,-47-24 0,24 24 16,-24-47-16,47 47 0,-47-23 16,23 23-16,-23-47 0,47 47 15,-47-24-15,24 24 16,-24-47-16,47 47 0,-24-24 31,25 24-15,-48-47-1,23 47-15,-23-23 16,47 23-16,-23 0 16,-24-47-16,47 47 15,-24 0-15,-23-24 0,47 24 16,-23 0-16,23 0 0,-24-47 0,24 47 0,-23 0 15,23-23-15,-24 23 0,24 0 0,-23 0 16,-24-47-16,47 47 0,-24 0 0,25 0 0,-25 0 16,-23-24-16,47 24 0,-23 0 0,23 0 0,-24 0 0,24 0 15,-23 0-15,-24-47 0,47 47 0,-24 0 0,24 0 16,-23 0-16,23 0 0,-47-23 0,23 23 0,24 0 0,-23 0 0,23 0 0,-24 0 0,25 0 16,-25 0-16,24-47 0,-23 47 0,23 0 0,-24 0 0,24 0 0,-23 0 0,23 0 15,-24 0-15,-23-24 0,47 24 0,-23 0 0,23 0 0,-24 0 0,24 0 0,-23 0 0,23 0 0,-24 0 16,25 0-16,-25 0 0,24 0 0,-47-47 0,24 47 0,23 0 0,-24 0 0,24 0 0,-23 0 0,23 0 0,-24 0 0,24 0 15,-23 0-15,23 0 0,-24 0 0,24 0 0,-23 0 0,23 0 0,-24 0 0,25 0 0,-48-23 0,23 23 0,24 0 0,-23 0 16,23 0-16,-24 0 0,24 0 0,-23 0 0,23 0 0,-24 0 0,24 0 0,-23 0 0,23 0 0,-24 0 0,24 0 0,-23 0 0,23 0 16,-24 0-16,25 0 0,-25 0 0,24 0 0,-23 0 0,23 0 0,-24 0 0,24 0 0,-23 0 0,23 0 0,-24 0 0,24 0 15,-23 0-15,23 0 0,-24 0 0,24 0 0,-23 0 0,23 0 0,-24 0 0,25 0 0,-25 0 0,24 0 0,-23 0 0,23 0 16,-24 0-16,24 0 0,-23 0 0,23 0 0,-24 0 0,24 0 0,-23 0 0,23 0 0,-24 0 0,24 0 0,-23 0 0,23 0 16,-24 0-16,25 0 0,-25 0 0,24 0 0,-23 0 0,23 0 0,-24 0 0,24 0 0,-47-47 0,24 47 0,23 0 0,-24 0 15,24 0-15,-23 0 0,23 0 0,-24 0 0,24 0 0,-23 0 0,23 0 0,-24 0 0,25 0 0,-25 0 0,24 0 16,-23 0-16,23 0 0,-24 0 0,24 0 0,-23 0 0,-24-24 0,47 24 0,-24 0 0,24 0 0,-23 0 0,23 0 0,-24 0 15,24 0-15,-23 0 0,23 0 0,-24 0 0,25 0 0,-25 0 0,24 0 0,-23 0 0,23 0 16,-24 0-16,24 0 0,-23 0 0,23 0 0,-24 0 0,24 0 0,-23 0 0,23 0 0,-24 0 0,24 0 16,-23 0-16,23 0 0,-24 0 0,25 0 0,-25 0 0,24 0 0,-23 0 0,23 0 0,-24 0 15,24 0-15,-23 0 0,23 0 0,-24 0 0,24 0 0,-23 0 0,23 0 0,-24 0 16,24 0-16,-23 0 0,23 0 0,-24 0 0,25 0 0,-25 0 0,24 0 0,-23 0 0,23 0 16,-24 0-16,24 0 0,-23 0 0,23 0 0,-24 0 0,24 0 0,-23 0 0,23 0 0,-24 0 15,24 0-15,-23 0 0,23 0 0,-24 0 0,25 0 0,-25 0 0,24 0 0,-23 0 0,23 0 0,-24 0 16,24 0-16,-23 0 0,23 0 0,-24 0 0,24 0 0,-23 0 0,23 0 0,-24 0 0,24 0 0,-23 0 0,23 0 0,-24 0 15,25 0-15,-25 0 0,24 0 0,-23 0 0,23 0 0,-24 0 0,24 0 0,-23 0 0,23 0 0,-24 0 16,24 0-16,-23 0 0,23 0 0,-24 0 0,24 0 0,-23 0 0,23 0 0,-24 0 0,25 0 0,-25 0 16,24 0-16,-23 0 0,23 0 0,-24 0 0,24 0 0,-23 0 0,23 0 0,-24 0 0,24 0 15,-23 0-15,23 0 0,-24 0 0,24 0 0,-23 0 0,23 0 0,-24 0 16,25 0-16,-25 0 0,24 0 0,-23 0 0,23 0 0,-24 0 0,24 0 16,-23 0-16,23 0 0,-24 0 0,24 0 0,-23 0 0,23 0 0,-24 0 0,24 0 15,-23 0-15,23 0 0,-24 0 0,25 0 0,-25 0 0,24 0 0,-23 0 0,23 0 16,-24 0-16,24 0 0,-23 0 0,23 0 0,-24 0 0,24 0 0,-23 0 0,23 0 0,-24 0 15,24 0-15,-23 0 0,23 0 0,-24 0 0,25 0 0,-25 0 0,24 0 0,-23 0 0,23 0 16,-24 0-16,24 0 0,-23 0 0,23 0 0,-47-47 0,23 47 0,24 0 0,-23 0 0,23 0 0,-24 0 0,24 0 16,-23 0-16,23 0 0,-24 0 0,25 0 0,-25 0 0,24 0 0,-23 0 0,23 0 0,-24 0 0,24 0 15,-23 0-15,23 0 0,-24 0 0,24 0 0,-23 0 0,23 0 0,-24 0 0,24 0 0,-23 0 0,23 0 0,-24 0 16,25 0-16,-25 0 0,24 0 0,-23 0 0,23 0 0,-24 0 0,24 0 0,-23 0 0,23 0 16,-24 0-16,24 0 0,-23 0 0,23 0 0,-24 0 0,24 0 0,-23-24 0,23 24 0,-24 0 0,25 0 15,-25 0-15,24 0 0,-23 0 0,23 0 0,-24 0 0,24 0 0,-23 0 0,23 0 0,-24 0 0,24 0 0,-23 0 16,23 0-16,-24 0 0,24 0 0,-23 0 0,23 0 0,-24 0 0,25 0 0,-25 0 0,24 0 15,-23 0-15,23 0 0,-24 0 0,24 0 0,-23 0 0,23 0 0,-24 0 0,24 0 0,-23 0 0,23 0 0,-24 0 16,24 0-16,-23 0 0,23 0 0,-24 0 0,25 0 0,-25 0 0,24 0 0,-23 0 0,23 0 16,-24 0-16,24 0 0,-23 0 0,23 0 0,-24 0 0,24 0 0,-23 0 0,23 0 0,-24 0 15,24 0-15,-23 0 0,23 0 0,-24 0 0,25 0 0,-25 0 0,24 0 16,-23 0-16,23 0 0,-24 0 0,24 0 0,-23 0 0,23 0 0,-24 0 16,24 0-16,-23 0 0,23 0 0,-24 0 0,24 0 0,-23 0 0,23 0 15,-24 0-15,25 0 0,-25 0 0,24 0 0,-23 0 0,23 0 16,-24 0-16,24 0 0,-23 0 0,23 0 0,-24 0 0,24 0 0,-23 0 0,23 0 15,-24 0-15,24 0 0,-23 0 0,23 0 0,-24 0 0,25 0 0,-25 0 0,24 0 0,-23 0 16,23 0-16,-24 0 0,24 0 0,-23 0 0,23 0 0,-24 0 0,24 0 0,-23 0 0,23 0 0,-24 0 16,24 0-16,-23 0 0,23 0 0,-24 0 0,25 0 0,-25 0 0,24 0 0,-23 0 0,23 0 0,-24 0 15,24-47-15,-23 47 0,23 0 0,-24 0 0,24 0 0,-23 0 0,23 0 0,-24 0 0,24 0 0,-23 0 0,23 0 0,-24 0 16,25 0-16,-25 0 0,24 0 0,-23 0 0,23 0 0,-24 0 0,24 0 0,-23 0 0,23-23 0,-24 23 16,24 0-16,-23 0 0,23 0 0,-24 0 0,24 0 0,-23 0 0,23 0 0,-24 0 0,25 0 0,-25 0 0,24 0 0,-23 0 15,23 0-15,-24 0 0,24 0 0,-23 0 0,23 0 0,-24 0 0,24 0 0,-23 0 0,23 0 0,-24 0 0,24 0 16,-47-47-16,24 47 0,23 0 0,-24 0 0,25 0 0,-25 0 0,24 0 0,-23 0 0,23 0 0,-24 0 0,24 0 15,-23 0-15,23 0 0,-24 0 0,24 0 0,-23 0 0,23 0 0,-24 0 0,24 0 0,-23 0 0,23 0 0,-24 0 16,25 0-16,-25 0 0,24 0 0,-23 0 0,23 0 0,-24 0 0,24 0 0,-23 0 0,23 0 0,-24 0 0,24 0 16,-23 0-16,23 0 0,-24 0 0,24 0 0,-23 0 0,23 0 0,-24 0 0,25 0 0,-25 0 0,24 0 15,-23 0-15,23 0 0,-24 0 0,24 0 0,-23 0 0,23 0 0,-24 0 0,24 0 0,-23 0 0,23 0 0,-24 0 16,24 0-16,-23 0 0,23 0 0,-24 0 0,25 0 0,-25 0 0,24 0 0,-23 0 0,23 0 0,-24 0 0,24 0 16,-23 0-16,23 0 0,-24 0 0,24 0 0,-23 0 0,23 0 0,-24 0 0,24 0 0,-23 0 0,23 0 0,-24 0 0,25 0 15,-25 0-15,24 0 0,-23 0 0,23 0 0,-24 0 0,24 0 0,-23 0 0,23 0 0,-24 0 0,24 0 0,-23 0 0,23 0 16,-24 0-16,24 0 0,-23 0 0,23 0 0,-24 0 0,25 0 0,-25 0 0,24 0 0,-23 0 0,23 0 0,-24 0 0,24 0 15,-23 0-15,23 0 0,-24 0 0,24 0 0,-23 0 0,23 0 0,-24 0 0,24 0 0,-23 0 0,23 0 0,-24 0 0,25 0 16,-25 0-16,24 0 0,-23 0 0,23 0 0,-24 0 0,24 0 0,-23 0 0,23 0 0,-24 0 0,24 0 0,-23 0 0,23 0 0,-24 0 16,24 0-16,-23 0 0,23 0 0,-24 0 0,25 0 0,-25 0 0,24 0 0,-23 0 0,23 0 0,-24 0 0,24 0 15,-23 0-15,23 0 0,-24 0 0,24 0 0,-23 0 0,23 0 0,-24 0 0,24 0 0,-23 0 0,23 0 0,-24 0 16,25 0-16,-25 0 0,24 0 0,-23 0 0,23 0 0,-24 0 0,24 0 0,-23 0 0,23 0 0,-24 0 16,24 0-16,-23 0 0,23 0 0,-24 0 0,24 0 0,-23 0 0,23 0 0,-24 0 0,25 0 15,-25 0-15,24 0 0,-23 0 0,23 0 0,-24 0 0,24 0 0,-23 0 16,23 0-16,-24 0 0,24 0 0,-23 0 0,23 0 0,-24 0 0,24 0 15,-23 0-15,23 0 0,-24 0 0,25 0 0,-25 0 0,24 0 0,-23 0 16,23 0-16,-24 0 0,24 0 0,-23 0 0,23 0 0,-24 0 16,24 0-16,-23 0 0,23 0 0,-24 0 0,24 0 0,-23 0 15,23 0-15,-24 0 0,25 0 0,-25 0 0,24 0 0,-23 0 0,23 0 16,-24 0-16,24 0 0,-23 0 0,23 0 0,-24 0 0,24 0 0,-23 0 0,23 0 16,-24 0-16,24 0 0,-23 0 0,23 0 0,-24 0 0,25 0 0,-25 0 0,24 0 15,-23 0-15,23 0 0,-24 0 0,24 0 0,-23 0 0,23 0 0,-24 0 0,24 0 0,-23 0 0,23 0 16,-24 0-16,24 0 0,-23 0 0,23 0 0,-24 0 0,25 0 0,-25 0 0,24 0 0,-23 0 15,23 0-15,-24 0 0,24 0 0,-23 0 0,23 0 0,-24 0 0,24 0 0,-23 0 0,23 0 0,-24 0 16,24 0-16,-23 0 0,23 0 0,-24 0 0,25 0 0,-25 0 0,24 0 0,-23 0 0,23 0 16,-24 0-16,24 0 0,-23 0 0,23 0 0,-24 0 0,24 0 0,-23 0 0,23 0 0,-24 0 15,24 0-15,-23 0 0,23 0 0,-24 0 0,25 0 0,-25 0 0,24 0 0,-23 0 16,23 0-16,-24 0 0,24 0 0,-23 0 0,23 0 0,-24 0 0,24 0 0,-23 0 0,23 0 16,-24 0-16,24 0 0,-23 0 0,23 0 0,-24 0 0,25 0 0,-25 0 0,24 0 15,-23 0-15,23 0 0,-24 0 0,24 0 0,-23 0 0,23 0 0,-24 0 0,24 0 0,-23 0 0,23 0 16,-24 0-16,24 0 0,-23 0 0,23 0 0,-24 0 0,25 0 0,-25 0 0,24 0 0,-23 0 0,23 0 15,-24 0-15,24 0 0,-23 0 0,23 0 0,-24 0 0,24 0 0,-23 0 0,23 0 0,-24 0 16,24 0-16,-23 0 0,23 0 0,-24 0 0,25 0 0,-25 0 0,24 0 0,-23 0 0,23 0 16,-24 0-16,24 0 0,-23 0 0,23 0 0,-24 0 0,24 0 0,-23 0 0,23 0 0,-24 0 0,24 0 0,-23 0 0,23 0 15,-24 0-15,25 0 0,-25 0 0,24 0 0,-23 0 0,23 0 0,-24 0 0,24 0 0,-23 0 0,23 0 0,-24 0 0,24 0 16,-23 0-16,23 0 0,-24 0 0,24 0 0,-23 0 0,23 0 0,-24 0 0,25 0 0,-25 0 0,24 0 0,-23 0 0,23 0 16,-24 0-16,24 0 0,-23 0 0,23 0 0,-24 0 0,24 0 0,-23 0 0,23 0 0,-24 0 0,24 0 0,-23 0 15,23 0-15,-24 0 0,25 0 0,-25 0 0,24 0 0,-23 0 0,23 0 0,-24 0 0,24 0 0,-23 0 16,23 0-16,-24 0 0,24 0 0,-23 0 0,23 0 0,-24 0 0,24 0 0,-23 0 0,23 0 15,-24 0-15,25 0 0,-25 0 0,24 0 0,-23 0 0,23 0 0,-24 0 16,24 0-16,-23 0 0,23 0 0,-24 0 0,24 0 0,-23 0 0,23 0 16,-24 0-16,24 0 0,-23 0 0,23 0 0,-24 0 0,25 0 15,-25 0-15,24 0 0,-23 0 0,23 0 0,-24 0 0,24 0 0,-23 0 16,23 0-16,-24 0 0,24 0 0,-23 0 0,23 0 0,-24 0 0,24 0 16,-23 0-16,23 0 0,-24 0 0,25 0 0,-25 0 0,24 0 0,-23 0 0,23 0 15,-24 0-15,24 0 0,-23 0 0,23 0 0,-24 0 0,24 0 0,-23 0 0,23 0 16,-24 0-16,24 0 0,-23 0 0,23 0 0,-24 0 0,25 0 0,-25 0 15,24 0-15,-23 0 0,23 0 0,-24 0 0,24 0 0,-23 0 16,23 0-16,-24 0 0,24 0 0,-23 0 0,23 0 0,-24 0 0,24 0 16,-23 0-16,23 0 0,-24 0 0,25 0 0,-25 0 0,24 0 15,-23 0-15,23 0 0,-24 0 0,24 0 0,-23 0 16,23 0-16,-24 0 0,24 0 0,-23 0 0,23 0 0,-24 0 0,24 0 16,-23 0-16,23 0 0,-24 0 0,25 0 0,-25 0 15,24 0-15,-23 0 0,23 0 0,-24 0 0,24 0 0,-23 0 16,-24 23-16,47-23 0,-24 0 0,24 0 0,-23 0 0,23 0 0,-24 0 15,24 47-15,-23-47 0,23 0 0,-24 0 0,25 0 16,-25 0-16,24 24 0,-23-24 0,23 0 0,-24 0 0,24 0 16,-47 47-16,24-47 0,23 0 0,-24 0 0,24 23 0,-23-23 15,23 0-15,-24 48 0,24-48 0,-23 0 0,23 0 16,-24 23-16,25-23 0,-25 0 0,-23 47 0,47-47 16,-23 0-16,23 0 0,-47 24 0,23-24 0,24 0 0,-23 0 15,-24 47-15,47-47 0,-24 0 0,-23 23 0,47-23 0,-23 0 0,-24 47 16,47-47-16,-24 0 0,-23 24 0,47-24 0,-23 0 0,-24 47 0,47-47 0,-24 0 15,-23 23-15,48-23 0,-25 0 0,-23 47 0,47-47 0,-23 0 0,-24 24 16,47-24-16,-24 0 0,-23 47 0,47-47 0,-23 23 0,23-23 0,-47 47 16,23-47-16,24 0 0,-47 24 0,24-24 0,-24 47 0,47-47 0,-24 0 0,-23 23 0,47-23 0,-23 0 15,-24 48-15,47-48 0,-47 23 0,23-23 0,25 47 0,-25-47 0,-23 24 16,47-24-16,-47 47 0,24-47 0,-24 23 0,47-23 0,-47 47 0,23-47 0,-23 24 0,47-24 16,-47 47-16,24-47 0,-24 23 0,47-23 0,-24 47 0,24-23 0,-23-24 15,-24 47-15,47-24 0,-24 24 0,24-47 0,-47 24 0,24 23 0,23-24 16,-47 25-16,23-48 0,-23 23 0,48-23 0,-48 47 0,23-47 0,-23 24 0,47-24 0,-47 47 15,24-47-15,-24 23 0,47-23 0,-47 47 0,23-23 0,-23 23 0,47-47 16,-47 23-16,24 24 0,23-23 0,-47 23 0,23-47 0,-23 23 0,47 24 16,-47-23-16,24-24 0,-24 47 0,47-24 0,-47 25 0,23-48 15,-23 23-15,47 24 0,-47-23 0,24-24 0,-24 47 0,0-24 0,47-23 16,-47 47-16,0-23 0,23-24 0,-23 47 0,48-24 0,-48 24 0,23-47 16,-23 24-16,0 23 0,47-24 0,-47 24 0,24-23 0,-24 23 15,47-24-15,-47 25 0,23-25 0,-23 24 0,47-23 0,-47 23 16,24-24-16,-24 24 0,47-23 0,-47 23 0,23-24 0,-23 24 15,0-23-15,47-24 0,-47 47 0,0-24 0,24-23 0,-24 47 0,0-23 0,0 23 0,47-47 16,-47 23-16,0 25 0,23-25 0,-23 24 0,0-23 0,47-24 0,-47 47 0,0-24 0,0 24 16,24-47-16,-24 24 0,0 23 0,47-24 0,-47 24 0,0-23 0,23-24 0,-23 47 0,0-24 15,0 24-15,48-47 0,-48 24 0,0 23 0,0-24 0,23 25 0,-23-25 0,0 24 16,47-47-16,-47 24 0,0 23 0,0-24 0,24 24 0,-24-23 0,0 23 0,47-24 16,-47 24-16,0-23 0,0 23 0,0-24 0,23-23 0,-23 47 0,0-23 0,0 23 15,0-24-15,0 25 0,47-25 0,-47 24 0,0-23 0,0 23 0,0-24 16,0 24-16,0-23 0,24 23 0,-24-24 0,0 24 0,0-23 15,0 23-15,0-24 0,0 24 0,47-47 0,-47 24 0,0 23 0,0-24 16,0 25-16,0-25 0,0 24 0,0-23 0,0 23 16,0-24-16,0 24 0,0-23 0,0 23 0,0-24 0,0 24 0,0-23 15,0 23-15,0-24 0,0 24 0,0-23 0,0 23 0,0-24 16,0 25-16,0-25 0,0 24 0,0-23 0,0 23 16,0-24-16,0 24 0,0-23 0,-24 23 15,24-24-15,0 24 0,0-23 0,0 23 0,0-24 16,0 24-16,-47-47 0,47 24 0,0 23 0,0-24 15,0 25-15,-23-48 0,23 23 0,0 24 0,0-23 16,-47-24-16,47 47 0,0-24 0,-24-23 0,24 47 0,0-23 0,0 23 16,-47-47-16,47 23 0,0 24 0,-23-47 0,23 24 0,0 23 15,-47-47-15,47 23 0,-24 24 0,24-23 0,-47 23 16,47-24-16,-24-23 0,24 48 0,0-25 0,-47-23 16,47 47-16,0-23 0,-23-24 0,23 47 0,-47-47 15,47 23-15,0 24 0,-24-47 0,24 24 0,-47 23 16,47-24-16,-23-23 0,23 47 0,-47-47 15,47 24-15,0 23 0,-24-47 0,24 23 0,-47-23 16,47 47-16,-23-47 0,23 24 0,-47-24 0,47 47 16,-24-47-16,24 23 0,-47-23 0,47 48 0,-23-25 15,-24-23-15,47 47 0,-24-47 0,24 24 16,-47-24-16,47 47 0,-24-47 0,24 23 0,-47-23 16,47 47-16,-23-47 0,23 24 0,-47-24 0,47 47 15,-24-47-15,-23 23 0,24-23 16,23 47-16,-47-47 0,47 24 0,-24-24 0,-23 0 15,47 47-15,-23-47 0,23 23 0,-47-23 0,23 0 0,24 47 0,-47-47 16,47 24-16,-23-24 0,-24 0 0,47 47 0,-24-47 0,-23 23 16,23-23-16,24 48 0,-47-48 0,24 0 0,23 23 0,-47-23 0,23 0 15,-23 47-15,24-47 0,23 24 0,-47-24 0,23 0 0,-23 47 0,24-47 0,-24 0 16,47 23-16,-24-23 0,-23 0 0,47 47 0,-23-47 0,-24 0 0,23 0 0,24 24 0,-47-24 0,23 0 16,-23 47-16,24-47 0,-24 0 0,23 23 0,-23-23 0,24 0 15,23 47-15,-47-47 0,23 0 0,-23 0 0,24 24 0,-24-24 0,23 0 0,-23 0 0,47 47 16,-23-47-16,-24 0 0,23 0 0,-23 0 0,47 23 0,-24-23 0,-23 0 0,24 0 0,-24 0 15,47 47-15,-24-47 0,-23 0 0,24 0 0,-24 0 0,47 24 0,-24-24 0,-23 0 0,24 0 0,-24 47 0,23-47 16,-23 0-16,24 0 0,23 23 0,-47-23 0,23 0 0,-23 0 0,23 0 0,24 48 0,-47-48 0,24 0 0,-24 0 16,23 0-16,24 23 0,-47-23 0,24 0 0,-24 0 0,23 0 0,24 47 0,-47-47 0,24 0 0,-24 0 0,23 0 0,24 24 0,-47-24 15,24 0-15,-24 0 0,23 47 0,-23-47 0,23 0 0,-23 0 0,24 0 0,-24 23 0,23-23 0,-23 0 0,24 0 0,-24 0 16,47 47-16,-71-47 0,48 0 0,-24 0 0,23 0 0,-23 24 0,24-24 0,-24 0 0,23 0 0,-23 0 0,23 47 0,-23-47 0,24 0 16,-24 0-16,23 0 0,-46 23 0,23-23 0,-24 0 0,48 0 0,-48 47 0,24-47 0,24 0 0,-24 0 0,23 0 0,-23 24 0,-24-24 15,48 0-15,-24 0 0,23 0 0,-46 0 0,23 0 0,23 47 0,-23-47 0,24 0 0,-24 0 0,23 0 0,-23 0 0,24 0 0,-24 0 0,-24 23 16,47-23-16,-23 0 0,24 0 0,-48 0 0,24 0 0,24 0 0,-24 0 0,23 0 0,-23 0 0,24 0 15,-24 0-15,23 47 0,-23-47 0,-23 0 0,46 0 0,-23 0 0,23 0 0,-23 0 0,24 0 0,-24 0 0,23 0 0,-23 0 16,24 0-16,-24 0 0,23 0 0,-23 24 0,24-24 0,-24 0 0,23 0 0,-23 0 0,24 0 0,-24 0 16,23 0-16,-23 0 0,23 47 0,-23-47 0,24 0 0,-24 0 0,23 0 0,-23 0 15,24 0-15,-24 0 0,47 23 0,-24-23 0,-23 0 0,24 0 0,-24 0 0,23 48 0,-23-48 0,24 0 16,-24 0-16,23 0 0,-23 0 0,23 0 0,-23 0 0,24 0 0,-24 23 0,23-23 0,-23 0 0,24 0 0,-24 0 16,23 0-16,-23 0 0,24 0 0,23 47 0,-47-47 0,23 0 0,-23 0 0,24 0 0,-24 0 0,23 0 0,-23 0 15,23 0-15,-23 24 0,24-24 0,-24 0 0,23 0 0,-23 0 0,24 0 0,-24 0 0,23 0 0,-23 0 0,24 0 0,-24 0 16,23 0-16,-23 0 0,24 0 0,-24 0 0,23 0 0,-23 0 0,23 0 0,-23 0 0,24 0 0,-24 0 15,23 0-15,-23 0 0,24 0 0,-24 0 0,23 0 0,-23 0 0,24 0 0,-24 0 0,47 47 0,-24-47 0,-23 0 0,24 0 16,-24 0-16,23 0 0,-23 0 0,23 0 0,-23 0 0,24 0 0,-24 0 0,23 23 0,-23-23 0,24 0 16,-24 0-16,23 0 0,-23 0 0,24 0 0,-24 0 0,23 0 0,-23 0 0,24 0 0,-24 0 0,23 0 0,-23 0 15,23 47-15,-23-47 0,24 0 0,-24 0 0,23 0 0,-23 0 0,24 0 0,-24 0 0,23 0 0,-23 0 0,24 0 0,-24 0 16,23 0-16,-23 0 0,24 0 0,-24 0 0,23 0 0,-23 0 0,23 0 0,-23 0 0,24 0 0,-24 0 0,23 0 16,-23 0-16,24 0 0,-24 0 0,23 0 0,-23 0 0,24 0 0,-24 0 0,23 0 0,-23 0 0,24 0 0,-24 0 0,23 0 0,-23 0 15,23 0-15,-23 0 0,24 0 0,-24 0 0,23 0 0,-23 0 0,24 0 0,-24 0 0,23 0 0,-23 0 0,24 0 0,-24 0 0,23 0 16,-23 0-16,24 0 0,-24 0 0,23 0 0,-23 0 0,23 0 0,-23 0 0,24 0 0,-24 0 0,23 0 0,-23 0 0,24 0 0,-24 0 15,-24 0-15,48 0 0,-24 0 0,23 0 0,-23 0 0,24 0 0,-24 0 0,23 0 0,-23 0 0,23 0 0,-23 0 0,24 0 0,-24 0 0,23 0 16,-23 0-16,-23 0 0,46 0 0,-23 0 0,-23 0 0,46 0 0,-23 0 0,24 0 0,-24 0 0,23 0 0,-23 0 0,23 0 0,-23 0 16,24 0-16,-24 0 0,23 0 0,-23 0 0,24 0 0,-24 0 0,23 0 0,-23 0 0,24 0 0,-24 0 0,23 0 0,-23 0 0,24 0 15,-24 0-15,23 24 0,-23-24 0,23 0 0,-23 0 0,24 0 0,-24 0 0,23 0 0,-23 0 0,24 0 0,-24 0 0,23 0 0,-23 0 0,24 0 16,-24 0-16,23 0 0,-23 0 0,24 0 0,-24 0 0,23 0 0,-23 0 0,23 0 0,-23 0 0,24 0 0,-24 0 0,23 0 0,-23 0 16,24 0-16,-24 0 0,23 0 0,-23 0 0,24 0 0,-24 0 0,23 0 0,-23 0 0,24 0 0,-24 0 15,23 0-15,-23 0 0,23 0 0,-23 0 0,24 0 0,-24 0 0,23 0 0,-23 0 0,24 0 0,-24 0 0,23 0 0,-23 0 16,24 0-16,-24 0 0,23 0 0,-23 0 0,24 0 0,-24 0 0,23 0 0,-23 47 0,23-47 0,-23 0 15,24 0-15,-24 0 0,23 0 0,-23 0 0,24 0 0,-24 0 0,23 0 0,-23 0 0,24 0 0,-24 0 16,23 0-16,-23 0 0,24 0 0,-24 0 0,23 0 0,-23 0 0,23 0 0,-23 0 0,24 0 0,-24 0 16,23 0-16,-23 0 0,24 0 0,-24 0 0,23 23 0,-23-23 0,24 0 0,-24 0 0,23 0 15,-23 0-15,24 0 0,-24 0 0,23 0 0,-23 0 0,23 0 0,-23 0 0,24 0 0,-24 0 16,23 0-16,-23 0 0,24 0 0,-24 0 0,23 0 0,-23 0 0,24 0 0,-24 0 0,23 0 16,-23 0-16,24 0 0,-24 0 0,23 0 0,-23 0 0,23 0 0,-23 0 0,24 0 15,-24 0-15,23 0 0,-23 0 0,24 0 0,-24 0 0,23 0 0,-23 0 0,24 0 0,-24 0 16,23 0-16,-23 0 0,24 0 0,-24 0 0,23 0 0,-23 0 0,23 0 0,-23 0 0,24 0 15,-24 0-15,23 0 0,-23 0 0,24 0 0,-24 0 0,23 0 0,-23 0 0,24 0 0,-24 0 16,47 47-16,-24-47 0,-23 0 0,24 0 0,-24 0 0,23 0 0,-23 0 0,23 0 0,-23 0 0,24 0 0,-24 0 16,23 0-16,-23 0 0,24 0 0,-24 0 0,23 0 0,-23 0 0,24 0 0,-24 0 0,47 24 0,-24-24 15,-23 0-15,24 0 0,-24 0 0,23 0 0,-23 0 0,23 0 0,-23 0 0,24 0 0,-24 0 0,23 0 16,-23 0-16,24 0 0,-24 0 0,23 0 0,-23 0 0,24 0 0,-24 0 0,47 47 0,-24-47 0,-23 0 16,24 0-16,-24 0 0,23 0 0,-23 0 0,23 0 0,-23 0 0,24 0 0,-24 0 15,23 0-15,-23 0 0,24 0 0,-24 23 0,23-23 0,-23 0 0,24 0 0,-24 0 0,23 0 16,-23 0-16,24 0 0,-24 0 0,23 0 0,24 47 0,-47-47 0,23 0 0,-23 0 0,24 0 0,-24 0 15,23 0-15,-23 0 0,24 0 0,-24 0 0,23 0 0,-23 0 0,24 0 0,23 24 0,-47-24 0,23 0 16,-23 0-16,24 0 0,-24 0 0,23 0 0,-23 47 0,23-47 0,-23 0 0,24 0 16,-24 0-16,23 0 0,-23 0 0,24 0 0,-24 0 0,23 0 0,-23 0 0,24 0 0,-24 0 15,23 23-15,-23-23 0,24 0 0,-24 0 0,23 0 0,-23 0 0,23 48 0,-23-48 0,24 0 16,-24 0-16,23 0 0,-23 0 0,24 0 0,-24 0 0,23 0 0,24 23 0,-47-23 0,24 0 0,-24 0 0,23 0 16,-23 0-16,24 0 0,-24 0 0,23 47 0,-23-47 0,23 0 0,-23 0 0,24 0 0,-24 0 0,23 0 15,-23 0-15,24 24 0,-24-24 0,23 0 0,-23 0 0,24 0 0,-24 0 0,23 0 0,-23 0 0,24 0 16,-24 47-16,23-47 0,-23 0 0,23 0 0,-23 0 0,24 0 0,-24 23 0,23-23 0,-23 0 15,24 0-15,-24 0 0,23 0 0,-23 0 0,24 47 0,-24-47 0,23 0 0,-23 0 16,24 0-16,23 24 0,-47-24 0,23 0 0,-23 0 0,23 0 0,-23 0 0,24 0 0,-24 0 0,23 47 16,-23-47-16,24 0 0,-24 0 0,23 0 0,-23 0 0,24 0 0,23 23 0,-47-23 0,23 0 15,-23 0-15,24 0 0,-24 0 0,47 47 0,-24-47 0,-23 0 0,23 0 0,-23 0 0,24 0 16,-24 0-16,23 0 0,-23 24 0,24-24 0,-24 0 0,23 0 0,-23 0 16,24 0-16,-24 0 0,23 0 0,-23 0 0,24 0 0,-24 0 15,23 0-15,-23 0 0,23 0 0,-23 0 0,24 0 0,-24 0 0,23 47 0,-23-47 16,24 0-16,-24 0 0,23 0 0,-23 0 0,24 0 0,-24 0 0,23 0 0,-23 0 15,24 0-15,-24 0 0,23 0 0,-23 0 0,23 0 0,-23 0 0,24 0 0,-24 0 16,23 0-16,-23 0 0,24 0 0,-24 0 0,23 0 0,-23 0 0,24 0 0,-24 0 0,23 0 16,-23 0-16,24 0 0,-24 0 0,23 0 0,-23 0 0,47 23 0,-24-23 0,-23 0 0,24 0 0,-24 0 0,23 0 15,-23 0-15,24 0 0,-24 0 0,23 0 0,-23 0 0,24 0 0,-24 0 0,23 0 0,-23 0 0,24 0 16,-24 0-16,23 0 0,-23 0 0,23 0 0,-23 0 0,24 0 0,-24 0 0,23 0 0,-23 0 0,24 0 0,-24 0 16,23 0-16,-23 0 0,24 0 0,-24 0 0,23 0 0,-23 0 0,24 0 0,-24 0 0,23 0 0,-23 0 0,23 0 0,-23 47 15,24-47-15,-24 0 0,23 0 0,-23 0 0,24 0 0,-24 0 0,23 0 0,-23 0 0,24 0 0,-24 0 0,23 0 0,-23 0 0,24 0 16,-24 0-16,23 0 0,-23 0 0,23 0 0,-23 0 0,24 0 0,-24 0 0,47 24 0,-24-24 0,-23 0 0,24 0 0,-24 0 0,-24 0 15,48 0-15,-24 0 0,23 0 0,-23 0 0,24 0 0,-24 0 0,23 47 0,-23-47 0,23 0 0,-23 0 16,24 0-16,-24 0 0,23 0 0,-23 0 0,24 0 0,-24 0 0,23 0 0,-23 0 0,24 0 0,-24 0 0,23 0 0,-23 0 16,24 0-16,-24 0 0,23 0 0,-23 0 0,23 0 0,-23 0 0,24 0 0,-24 0 0,23 0 0,-23 0 0,24 0 15,-24 0-15,23 0 0,-23 0 0,24 0 0,-24 0 0,23 0 0,-23 0 0,24 0 0,-24 0 0,23 0 16,-23 0-16,23 0 0,-23 0 0,24 0 0,-24 0 0,23 0 0,-23 0 0,24 0 0,-24 0 0,23 0 16,-23 0-16,24 0 0,-24 0 0,23 0 0,-23 0 0,24 0 0,-24 0 0,23 0 0,-23 0 15,23 0-15,-23 0 0,24 0 0,-24 0 0,23 0 0,-23 0 0,24 0 0,-24 0 0,23 0 16,-23 0-16,24 0 0,-24 0 0,23 0 0,-23 0 0,24 0 0,-24 0 0,23 0 0,-23 0 0,23 0 15,-23 0-15,24 0 0,-24 0 0,23 0 0,-23 0 0,24 0 0,-24 0 0,23 0 0,-23 0 16,24 0-16,-24 0 0,23 0 0,-23 0 0,24 0 0,-24 0 0,23 0 0,-23 0 0,23 0 16,-23 0-16,24 0 0,-24 0 0,23 0 0,-23 0 0,24 0 0,-24 0 0,23 0 0,-23 0 15,24 0-15,-24 0 0,23 0 0,-23-24 0,24 24 0,-24 0 0,23 0 0,-23 0 0,23 0 16,-23 0-16,24 0 0,-24 0 0,23 0 0,-23 0 0,24 0 0,-24 0 0,23 0 0,-23 0 16,24 0-16,-24 0 0,23 0 0,-23 0 0,47-47 0,-23 47 0,-24 0 0,23 0 0,-23 0 0,23 0 0,-23 0 15,24 0-15,-24 0 0,23 0 0,-23 0 0,24 0 0,-24-23 0,23 23 0,-23 0 0,24 0 16,-24 0-16,23 0 0,-23 0 0,24-47 0,-24 47 0,23 0 0,-23 0 0,23 0 15,-23 0-15,24 0 0,-24 0 0,23 0 0,-23 0 0,24 0 0,-24 0 0,23 0 0,-23 0 16,24 0-16,-24-24 0,23 24 0,-23 0 0,24 0 0,-24 0 0,23 0 16,-23 0-16,23 0 0,-23 0 0,24 0 0,23-47 0,-47 47 0,23 0 0,-23 0 15,24 0-15,-24 0 0,23 0 0,-23 0 0,24-23 0,-24 23 0,23 0 16,-23 0-16,24 0 0,-24 0 0,23 0 0,-23-47 0,23 47 16,-23 0-16,24 0 0,-24 0 0,23 0 0,-23 0 0,24 0 0,23-24 15,-47 24-15,23 0 0,-23 0 0,24 0 0,-24-47 0,23 47 0,-23 0 16,24 0-16,-24 0 0,23 0 0,-23 0 0,23-23 0,-23 23 15,24 0-15,-24 0 0,47-47 0,-24 47 0,-23 0 0,24 0 0,-24 0 16,23 0-16,-23 0 0,47-24 0,-23 24 0,-24 0 0,23 0 16,-23 0-16,24 0 0,23-47 0,-47 47 0,23 0 0,-23 0 15,23 0-15,24-23 0,-47 23 0,24 0 0,-24 0 0,23 0 0,-23 0 16,47-47-16,-23 47 0,-24 0 0,47-24 0,-24 24 0,-23 0 0,24 0 16,-24 0-16,47-47 0,-24 47 0,-23 0 0,24 0 0,23-24 15,-47 24-15,23 0 0,-23 0 0,23 0 0,24-47 0,-47 47 16,24 0-16,23-23 0,-47 23 0,23 0 15,24-47-15,-47 47 0,24 0 0,-24-24 0,23 24 16,-23 0-16,47-47 0,-23 47 0,-24-23 16,23 23-16,-23 0 0,47-47 15,-23 47-15,23-24 0,-47 24 0,23-47 16,-23 47-16,47-23 16,-24 23-16,24-47 0,-47 47 0,47-24 15,-23 24-15,23-47 0,-47 47 0,23-23 0,-23 23 16,47-47-16,-23 47 0,23-24 0,-47 24 0,23-47 15,-23 47-15,47-24 0,-23 24 0,23-47 0,-47 47 16,47-23-16,-24 23 0,24-47 0,-47 47 0,47-24 16,-23 24-16,23-47 0,-47 47 0,47-23 0,-24 23 15,24-47-15,-47 47 0,47-24 0,-24 24 16,24-47-16,-47 47 0,47-23 0,-23 23 16,23-47-16,0 23 0,-47 24 0,47-47 0,-24 47 15,24-23-15,-47 23 0,47-47 0,-23 23 16,23-23-16,-47 47 0,47-24 15,-24 24-15,24-47 0,-47 47 0,47-23 0,0-24 16,-23 47-16,23-24 0,-47 24 0,47-47 0,-24 47 16,24-23-16,-47 23 0,47-47 0,-23 47 15,23-24-15,-47 24 0,47-47 0,0 24 0,-24 23 16,24-47-16,-47 47 0,47-24 0,-24 24 0,24-47 16,-47 47-16,47-23 0,-23 23 15,23-47-15,-47 47 16,47-24-16,0-23 0,-24 47 0,24-24 15,-47 24-15,47-47 0,-23 24 16,23-24-16,-47 47 16,47-24-16,-24-23 0,24 24 15,-47 23-15,47-47 0,-23 23 0,23-23 16,-47 47-16,47-23 0,-24-24 16,24 23-16,-47 24 0,47-47 0,-23 47 15,23-23-15,0-24 0,-47 47 0,47-24 16,-24 24-16,24-47 0,0 23 0,-47 24 15,47-47-15,-24 47 0,24-23 0,0-24 16,-47 47-16,47-24 0,-23 24 0,23-47 16,0 24-16,-47 23 0,47-47 15,0 23-15,-24-23 0,24 24 16,-47-24-16,47 23 16,-23 24-1,23-47-15,0 24 0,-47 23 0,47-47 16,0 23-16,-24 24 0,24-47 15,-47 23-15,47-23 16,-23 47-16,23-23 0,0-24 16,-47 47-16,47-24 0,-24 24 15,24-47-15,0 24 0,-47 23 0,47-47 16,-23 47-16,23-24 0,0-23 0,-47 47 16,47-23-16,-24 23 0,24-47 15,0 23-15,-47 24 0,47-47 16,0 24-1,-24 23-15,24-47 0,0 23 16,-47 24-16,47-47 0,0 23 16,0-23-16,-23 47 0,23-23 15,0-24-15,-47 47 0,47-24 16,-24 24-16,24-47 0,0 24 16,0-24-1,0 23 1,-47 24-1,47-47-15,0 24 16,0-24 15,0 23-15,0-23 0,0 24 15,0-24 0,0 23 297,24 24-312,-24-47-16,0 23 0,47 24 0,-47-47 0,23 47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1-09-16T09:14:21.60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6279 19850 0,'0'-24'47,"0"-23"-47,0 24 0,0-24 15,0 23-15,0-23 0,0 23 0,0-23 0,0 24 16,0-24-16,0 23 0,-47-23 0,47 24 0,0-24 0,0 23 15,0-23-15,0 24 0,0-24 0,-23 47 0,23-24 0,0-23 16,0 24-16,0-24 0,0 23 0,0-23 0,0 23 0,0-23 0,0 24 0,0-24 16,0 23-16,0-23 0,0 24 0,0-24 0,0 23 0,0-23 0,0 24 0,-47-95 15,47 95-15,0-24 0,0 23 0,0-47 0,0 24 0,0 24 0,0-24 16,0 23-16,0-23 0,0 24 0,0-24 0,0 23 0,0-23 0,0 24 0,0-24 16,0 23-16,-24 24 0,24-47 0,0 24 0,0-24 0,0 23 15,0-23-15,0 23 0,-47 24 0,47-47 0,0 24 0,0-24 16,0 23-16,0-23 0,0 24 0,0-24 15,0 23-15,0-23 0,0 24 16,0-24-16,0 23 0,0-23 16,0 24-16,0-24 0,0 23 15,0-23-15,0 23 0,0-23 0,0 24 16,0-24-16,0 23 0,0-23 16,0 24-16,0-24 0,0 23 15,0-23-15,0 24 0,0-24 0,0 23 16,0-23-16,0 24 0,0-24 0,0 23 0,0-23 15,24 47-15,-24-24 0,0-23 0,0 24 0,0-24 16,0 23-16,0-23 0,0 24 0,0-24 16,47 47-16,-47-24 0,0-23 0,0 24 15,0-24-15,0 23 16,0-23-16,0 24 0,0-24 16,0 23-16,0-23 15,23 47-15,-23-24 0,0-23 0,0 24 16,0-24-16,0 23 0,0-23 15,0 24-15,0-24 0,0 23 16,0-23-16,0 24 0,0-24 16,0 23-16,0-23 0,47 24 15,-47-24-15,0 23 0,0-23 0,0 23 16,0-23-16,24 24 0,-24-24 16,0 23-16,0-23 0,0 24 0,0-24 15,47 47-15,-47-24 0,0-23 0,0 24 16,0-24-16,0 23 0,23 24 15,-23-47-15,0 24 0,0-24 0,0 23 16,0-23-16,48 47 16,-48-24-16,0-23 15,0 24 1,23 23 0,-23-47-16,0 23 15,0-23-15,47 47 16,-47-23-16,0-24 15,24 47-15,-24-24 16,0-23 0,47 47-16,-47-23 15,23 23-15,-23-47 16,47 47-16,-47-24 16,24 24-16,23 0 0,-47-47 15,23 47-15,24 0 16,-47-23-16,24 23 0,23 0 15,-47-47-15,23 47 0,24 0 0,-23 0 0,-24-24 0,47 24 16,-24 0-16,-23-47 0,48 47 0,-25 0 0,24 0 0,-47-24 16,24 24-16,23 0 0,-24 0 0,24-47 0,-23 47 15,23 0-15,-24 0 0,-23-23 0,47 23 0,-23 0 0,23 0 16,-24-47-16,24 47 0,-23 0 0,23 0 0,-47-24 16,23 24-16,25 0 0,-25 0 0,24 0 0,-23-47 0,23 47 0,-24 0 0,24 0 0,-23 0 15,23 0-15,-24 0 0,-23-23 0,47 23 0,-23 0 0,23 0 16,-24 0-16,24 0 0,-23 0 0,23 0 0,-24 0 0,25 0 15,-48-47-15,23 47 0,24 0 0,-23 0 0,23 0 0,-24 0 0,24 0 16,-23 0-16,23 0 0,-24 0 0,24 0 0,-23 0 0,23 0 0,-24 0 16,24 0-16,-23 0 0,23 0 0,-24 0 0,25 0 0,-25 0 0,24 0 15,-23 0-15,23 0 0,-24 0 0,24 0 0,-23 0 0,23 0 0,-24 0 0,24 0 16,-23 0-16,23 0 0,-24 0 0,24 0 0,-23 0 0,23 0 0,-24 0 16,25 0-16,-25 0 0,24 0 0,-23 0 0,23 0 0,-24 0 0,24 0 0,-23 0 0,23 0 15,-24 0-15,24 0 0,-23 0 0,23 0 0,-24 0 0,24 0 0,-23 0 0,23 0 0,-24 0 16,25 0-16,22 0 0,-46 0 0,23 0 0,23 0 0,-46 0 15,23 0-15,-24 0 0,24 0 0,-47 23 0,24-23 0,23 0 0,-24 0 0,24 0 0,-23 0 0,23 0 0,-24 0 16,25 0-16,-25 0 0,24 0 0,-23 0 0,23 0 0,-24 0 0,24 0 0,-23 0 0,23 0 0,-24 0 0,24 0 16,-23 0-16,23 47 0,-24-47 0,24 0 0,-23 0 0,23 0 0,-24 0 0,25 0 0,-25 0 0,24 0 15,-23 0-15,23 0 0,-24 0 0,24 0 0,-23 0 0,46 0 0,-23 0 0,-23 0 0,23 0 16,23 0-16,-46 0 0,23 0 0,-24 0 0,25 0 0,-25 0 0,24 24 0,-23-24 0,23 0 16,-24 0-16,24 0 0,-23 0 0,23 0 0,-24 0 0,24 0 0,-23 0 0,23 0 0,-24 0 15,48 0-15,-24 0 0,-24 0 0,25 0 0,-25 0 0,24 0 0,-23 0 0,23 0 0,-24 0 16,24 0-16,-23 0 0,23 0 0,-24 0 0,24 0 0,-23 0 0,23 0 0,23 0 15,-46 0-15,23 0 0,47 47 0,-47-47 0,-23 0 0,23 0 0,-24 0 0,24 0 0,-23 0 16,23 0-16,-24 0 0,24 0 0,-23 0 0,23 0 0,-24 0 0,-23 23 0,47-23 0,-23 0 0,23 0 0,-24 0 16,25 0-16,-25 0 0,24 0 0,-23 0 0,23 0 0,-24 0 0,24 0 0,-23 0 15,23 0-15,-24 0 0,24 0 0,-23 0 0,23 0 0,-24 0 0,24 0 0,-23 0 0,23 0 16,-24 0-16,25 0 0,-25 0 0,24 0 0,24 0 0,-48 0 0,24 47 0,-23-47 0,23 0 16,-24 0-16,24 0 0,-23 0 0,23 0 0,-24 0 0,24 0 0,-23 0 0,23 0 15,-24 0-15,25 0 0,-25 0 0,24 0 0,-23 0 0,23 0 0,-24 0 0,24 0 0,-23 0 0,23 0 16,-24 0-16,24 0 0,-23 0 0,23 0 0,-24 0 0,24 0 0,24 0 0,-48 0 15,25 0-15,-25 0 0,24 0 0,-23 0 0,46 0 0,-23 0 0,24 0 0,-1 0 16,-46 0-16,23 0 0,-24 0 0,24 0 0,-23 0 0,23 0 0,-24 0 0,25 0 0,-25 0 0,24 0 0,-23 0 16,23 0-16,-24 0 0,24 0 0,-23 0 0,23 0 0,-24 0 0,24 0 0,-23 0 0,23 0 0,-24 0 15,24 0-15,-23 0 0,23 0 0,-24 0 0,25 0 0,-25 0 0,24 0 0,-23 0 0,23 0 0,-24 0 16,24 0-16,-23 0 0,23 0 0,-24 0 0,24 0 0,47 0 16,-47 0-16,-23 0 0,23 0 0,-24 0 0,25 0 0,-25 0 0,24 0 15,-23 0-15,23 0 0,-24 0 0,24 0 0,-23 0 0,23 0 0,-24 0 16,24 0-16,-23 0 0,23 0 0,-24 0 0,24 0 0,-23 0 0,23 0 15,-24 0-15,25 0 0,-25 0 0,24 0 0,-23 0 16,23 0-16,-24 0 0,24 0 0,-23 0 0,23 0 0,-24 0 16,24 0-16,-23 0 0,23 0 0,-24 0 0,24 0 15,-23 0-15,23 0 0,-24 0 0,25 0 0,-25 0 16,24 0-16,-23 0 0,23 0 0,-24 0 16,24 0-16,-23 0 0,23 0 0,-24 0 15,24 0-15,-23 0 16,23 0-1,-24 0 17,-23 24-17,47-24 1,-47 47 0,24-47-16,23 0 15,-47 23-15,23-23 0,-23 48 0,48-48 16,-48 23-16,23 24 0,-23-23 0,47-24 0,-47 47 0,24-24 15,-24 24-15,47-47 0,-47 24 0,0 23 0,23-47 0,-23 23 0,47 24 16,-47-23-16,24 23 0,-24-24 0,47 24 0,-47-23 0,0 23 0,23-47 0,-23 23 16,0 25-16,47 22 0,-47-46 0,24-24 0,-24 47 0,0-24 0,47 24 15,-47-23-15,0 23 0,23-24 0,-23 24 0,47-23 0,-47 23 0,0-24 0,0 24 0,24-47 16,-24 24-16,0 23 0,47-24 0,-47 25 0,0-25 0,23 24 0,-23-23 0,0 23 0,0-24 0,48-23 16,-48 47-16,0-23 0,23 23 0,-23-24 0,0 24 0,47-23 0,-47 23 0,24-24 0,-24 24 15,0-23-15,47 23 0,-47-24 0,23 95 0,-23-94 0,47 23 16,-47-24-16,0 24 0,24-47 0,-24 24 0,0 23 0,0-24 0,47 48 0,-47-24 15,23-47-15,-23 23 0,0 24 0,0-23 0,47-24 0,-47 47 0,0-24 0,0 25 0,24-25 16,-24 24-16,0-23 0,47 23 0,-47-24 0,0 24 0,23-23 0,-23 23 16,0-24-16,0 24 0,47-47 0,-47 24 0,0 23 0,0-24 0,24 95 15,-24-95-15,47-23 0,-47 48 0,0-25 0,0 24 0,23-23 0,-23 23 0,0-24 16,0 24-16,48-23 0,-48 23 0,0-24 0,23 24 0,-23-23 0,0 23 16,0-24-16,47 24 0,-47-23 0,0 23 0,0-24 0,0 25 15,0-25-15,24-23 0,-24 47 0,0-23 0,0 23 0,0-24 0,0 24 16,47-47-16,-47 94 0,0-47 0,0-23 0,0 23 0,23-24 0,-23 24 15,0-23-15,0 46 0,0-22 0,47-48 0,-47 23 0,0 24 0,0-23 0,0 23 16,0-24-16,0 24 0,0-23 0,0 23 0,0-24 0,0 24 0,0-23 0,0 23 16,0-24-16,0 24 0,0-23 0,0 23 0,0-24 0,24 25 0,-24-25 0,0 24 15,0-23-15,0 46 0,0-23 0,0-23 0,0 23 16,0-24-16,0 24 0,0-23 0,0 23 0,0-24 0,0 24 16,0-23-16,0 23 0,0-24 0,0 25 0,0-25 0,0 24 0,0-23 15,0 23-15,0-24 0,0 24 0,0-23 0,0 23 0,0-24 16,0 24-16,0-23 0,0 23 0,0-24 0,0 48 0,0-24 15,0-24-15,0 25 0,0-25 0,0 24 0,-24-47 0,24 24 0,0 23 16,0-24-16,0 24 0,-23-23 0,23 23 0,0-24 0,0 24 16,0-23-16,-47-24 0,47 47 0,0-24 0,0 24 15,-24-47-15,24 24 0,0 23 0,0-24 16,0 25-16,-47-48 0,47 23 0,0 24 0,-23-23 16,23 23-16,0-24 0,-47-23 0,47 47 15,0-23-15,-24-24 0,24 47 0,0-24 0,-47-23 16,47 47-16,0-23 0,-24-24 0,24 47 0,-47-47 15,47 23-15,-23-23 0,23 47 0,-47-47 0,47 24 16,-24-24-16,24 47 0,-47-47 0,47 23 0,-23-23 16,23 48-16,-47-48 0,47 23 0,-24-23 0,-23 47 15,24-47-15,23 24 0,-47-24 0,23 0 0,24 47 0,-47-47 0,47 23 16,-23-23-16,-24 0 0,47 47 0,-24-47 0,-47 24 0,24-24 0,24 0 0,-24 47 16,23-47-16,-23 0 0,24 23 0,-24-23 0,23 0 0,-23 47 15,24-47-15,-24 0 0,23 0 0,24 24 0,-47-24 0,24 0 0,-24 0 0,23 0 16,-23 47-16,23-47 0,-23 0 0,24 0 0,-24 0 0,47 23 0,-24-23 0,-23 0 15,24 0-15,-24 0 0,23 47 0,-23-47 0,-23 0 16,46 0-16,-23 0 0,24 0 0,23 24 0,-47-24 0,23 0 0,-23 0 0,23 0 16,-23 0-16,24 0 0,-24 0 0,23 0 0,24 47 0,-47-47 0,24 0 0,-24 0 15,23 0-15,-23 0 0,24 0 0,-24 0 0,23 0 0,-23 0 0,24 0 16,-24 0-16,23 0 0,-23 0 0,23 0 0,-23 0 0,24 23 0,-24-23 0,23 0 16,-93 0-16,93 0 0,-23 0 0,24 0 0,-24 0 0,23 0 0,-23 0 15,47 48-15,-23-48 0,-24 0 0,23 0 0,-23 0 0,23 0 0,-23 0 0,24 0 0,-24 0 16,23 0-16,-23 0 0,24 0 0,-24 0 0,23 0 0,-23 0 0,24 0 0,-24 0 0,23 0 15,-23 0-15,47 23 0,-70-23 0,46 0 0,-23 0 0,23 0 0,-23 0 0,24 0 16,-24 0-16,23 0 0,-23 0 0,-23 0 0,46 0 0,-23 0 0,47 47 0,-23-47 0,-24 0 16,23 0-16,-23 0 0,24 0 0,-24 0 0,23 0 0,-23 0 0,23 0 0,-23 0 0,24 0 15,-24 0-15,23 0 0,-23 0 0,24 0 0,-24 0 0,23 0 0,-23 0 0,24 0 16,-24 0-16,23 0 0,-23 0 0,24 0 0,-24 0 0,23 0 0,-23 0 0,23 0 0,-23 0 0,24 0 16,-24 0-16,23 0 0,-23 0 0,24 0 0,-118 0 15,94 0-15,23 0 0,-23 0 0,24 0 0,-24 0 0,23 0 0,-23 0 0,23 0 0,-23 0 0,24 0 16,-24 0-16,23 0 0,-23 0 0,24 0 0,-24 0 0,23 0 0,-23 0 0,24 0 0,-24 0 0,23 0 0,-23 0 15,24 0-15,-24 0 0,23 0 0,-23 0 0,23 0 0,-23 0 0,-47 0 0,47 0 16,24 0-16,-24 0 0,23 0 0,-23 0 0,24 0 0,-24 0 0,23 0 0,-23 0 0,-118 0 16,118 0-16,24 0 0,-24 0 0,23 0 0,-23 0 0,24 0 0,-48 0 15,24 0-15,24 0 0,-24 0 0,23 0 0,-23 0 0,24 0 0,-24 0 0,23 0 0,-47 0 16,24 0-16,24 0 0,-24 0 0,23 0 0,-23 0 0,24 0 0,-24 0 0,23 0 16,-23 0-16,24 0 0,-24 0 0,23 0 0,-23 0 0,24 0 0,-24 0 15,23 0-15,-94 0 0,95 0 0,-24 0 0,23 0 0,-23 0 16,24 0-16,-24 0 0,23 0 0,-23 0 0,24 0 0,-24 0 0,23 0 0,-23 0 15,24 0-15,-24 0 0,23 0 0,-23 0 0,23 0 0,-23 0 0,24 0 16,-24 0-16,23 0 0,-23 0 0,24 0 0,-24 0 0,23 0 0,-23 0 16,24 0-16,-24 0 0,23 0 0,-46 0 0,23 0 0,23 0 15,-23 0-15,23 0 0,-23 0 0,24 0 0,-24 0 0,23 0 0,-23 0 0,24 0 16,-24 0-16,23 0 0,-23 0 0,24 0 0,-24 0 0,23 0 0,-23 0 0,24 0 16,-24 0-16,23 0 0,-23-23 0,23 23 0,-23 0 0,24 0 0,-24 0 0,23 0 15,-23 0-15,24 0 0,23-47 0,-47 47 0,23 0 0,-46 0 0,-1 0 16,24-24-16,24 24 0,-24 0 0,23 0 0,-23 0 0,23 0 0,-23 0 0,24 0 15,-24 0-15,23 0 0,-23 0 0,24 0 0,-24 0 0,23 0 0,-46 0 0,23 0 16,23 0-16,-23 0 0,24 0 0,-24 0 0,23 0 0,24-47 0,-47 47 0,23 0 0,-23 0 0,-23 0 16,70-24-16,-24 24 0,-46 0 0,23 0 0,23 0 0,-23 0 0,24 0 0,-24 0 0,23 0 0,-93-47 15,93 47-15,-23 0 0,23 0 0,-23 0 0,47-23 0,-70 23 16,46 0-16,-23 0 0,24 0 0,-24 0 0,47-47 0,-71 47 16,48 0-16,-24 0 0,23 0 0,-23 0 0,24 0 15,-24-24-15,23 24 0,-23 0 0,23 0 0,-23 0 16,24-47-16,-24 47 0,23 0 0,-23 0 15,24 0-15,23-23 0,-47 23 16,23 0-16,-23 0 16,47-47-16,-23 47 15,-24 0 1,47-24-16,-24 24 16,-23 0-16,47-47 15,-23 47-15,-24 0 0,23-23 0,-23 23 16,23 0-16,24-47 15,-47 47-15,24 0 0,23-24 16,-47 24-16,23 0 16,24-47-16,-47 47 15,24 0 1,23-23-16,-47 23 0,47-47 16,-24 47-16,24-24 15,-47 24 1,47-47-1,-23 47-15,-24-24 16,23 24 0,24-47-16,-47 47 0,47-23 0,-23 23 15,23-47-15,0 23 16,-47 24-16,47-47 16,-24 47-16,24-23 15,-47 23-15,47-47 16,-24 47-16,24-24 0,-47 24 15,47-47-15,0 24 0,-23 23 0,23-47 16,0 23-16,-47 24 0,47-47 0,-24 47 16,24-23-16,0-24 0,-47 47 15,47-24-15,0-23 0,-23 47 0,23-24 16,-47 24-16,47-47 0,0 24 16,-24 23-16,24-47 0,0 23 15,-47 24-15,47-47 16,0 24-16,-23 23 15,23-47-15,0 23 47,-47 24-47,47-47 16,-24 47-16,24-23 0,-47 23 16,47-47-16,-23 47 15,23-24-15,0-23 0,-47 47 16,47-23-16,-24 23 15,24-47-15,0 23 16,-47 24 0,47-47-1,0 23 1,-24 24-16,24-47 16,0 24-1,0-24 1,0 23-1,0-23-15,0 24 16,0-24 0,0 23 15</inkml:trace>
  <inkml:trace contextRef="#ctx0" brushRef="#br0" timeOffset="5334.429">6797 16251 0,'23'0'93,"24"0"-93,-23 0 16,23 0-16,-24 0 0,25 0 0,-25 0 16,24 0-16,-23 0 0,23 0 0,-24 0 0,24 0 0,-23 0 15,23 0-15,-24 0 0,24 0 0,-23 0 0,23 0 0,-24 0 0,24 0 0,-23 0 0,23 0 16,-24 0-16,25 0 0,-25 0 0,24 0 0,-23 0 0,23 0 0,-24 0 0,24 0 16,-23 0-16,23 0 0,23 0 0,1 0 0,-48 0 0,24 0 0,-23 0 15,23 0-15,-24 0 0,25 0 0,-25 0 0,24 0 0,-23 0 0,23 0 0,-24 0 0,24 0 0,-23 0 16,23 0-16,-24 0 0,24 0 0,-23 0 0,23 0 0,23 0 0,-46 0 0,23 0 15,-24 0-15,25 0 0,-25 0 0,24 0 0,-23 0 0,23 0 0,-24 0 0,24 0 0,-23 0 16,23 0-16,-24 0 0,24 0 0,-23 0 0,23 0 0,-24 0 0,118 0 0,-93 0 16,-25 0-16,24 0 0,-23 0 0,23 0 0,-24 0 0,24 0 0,-23 0 0,23 0 0,-24 0 0,48 0 15,-24 0-15,-24 0 0,24 0 0,-23 0 0,23 0 0,-24 0 0,25 0 0,-25 0 0,24 0 16,-23 0-16,23 0 0,-24 0 0,24 0 0,-23 0 0,23 0 0,-24 0 0,24 0 0,-23 0 0,46 0 16,-23 0-16,-23 0 0,23 0 0,-24 0 0,25 0 0,-25 0 0,95 0 15,-95 0-15,24 0 0,-23 0 0,23 0 0,-24 0 0,24 0 0,-23 0 0,23 0 16,-24 0-16,24 0 0,-23 0 0,23 0 0,-24 0 0,25 0 0,-25 0 0,24 0 15,-23 0-15,23 0 0,-24 0 0,24 0 0,-23 0 0,23 0 0,-24 0 0,24 0 16,-23 0-16,23 0 0,-24 0 0,24 0 0,-23 0 0,23 0 0,-47-23 0,23 23 0,25 0 0,-25 0 16,24 0-16,-23 0 0,93 0 0,-93 0 0,23 0 0,-24 0 15,24 0-15,-23 0 0,23 0 0,-24 0 0,24 0 0,-23 0 0,23 0 0,-24 0 0,25 0 16,-25 0-16,24 0 0,-23 0 0,23 0 0,-24 0 0,24 0 0,-23 0 0,23 0 16,-24 0-16,24 0 0,-23 0 0,23 0 0,-24 0 0,24 0 0,-23 0 15,23 0-15,-24 0 0,25 0 0,-25 0 0,24 0 0,-23 0 16,23 0-16,-24 0 0,24 0 0,-23 0 0,23 0 15,-24 0-15,24 0 0,-23 0 0,23 0 0,-24 0 16,24 0-16,-23 0 0,23 0 0,-24 0 0,25 0 0,-25 0 16,24 0-16,-23 0 0,23 0 0,-24 0 0,24 0 15,-23 0-15,23 0 0,-24 0 0,24 0 0,-23 0 0,23 0 16,-24 0-16,24 0 0,-23 0 0,23 0 0,-24 0 16,25 0-16,-25 0 0,24 0 0,-23 0 15,-24-47-15,47 47 0,-24 0 0,24 0 0,-23 0 16,23 0-16,-24 0 0,24 0 15,-23 0-15,23 0 0,-24 0 16,-23-24-16,47 24 0,-23 0 0,23 0 16,-24 0-16,25 0 15,-25 0-15,24 0 16,-23 0-16,-24-47 0,47 47 0,-24 0 16,24 0-16,-23 0 15,23 0-15,-24 0 0,24 0 16,-23 0-16,23 0 15,-24 0-15,24 0 16,-23 0-16,23 0 16,-24 0-16,25 0 31,-25 0 0,24 0-15,-23 0-16,23 0 15,-24 0 1,24 0 15,-23 0 32,23 0-48,-24 0 1,24 0-16,-23 0 16,23 0-16,-24 0 0,24 0 15,-23 0-15,23 0 0,-24 0 0,25 0 16,-25 0-16,24 0 0,-23 0 16,23 0-1,-24 0 1,24 0 15,-23 0-15,23 0 15</inkml:trace>
  <inkml:trace contextRef="#ctx0" brushRef="#br0" timeOffset="14319.589">27329 16275 0,'23'0'62,"-23"-24"-62,47 24 16,-47-23-16,24 23 0,-24-47 0,47 47 0,-47-24 0,23 24 16,-23-47-16,47 47 0,-47-23 0,24 23 0,-24-47 15,47 47-15,-47-24 0,0-23 0,23 47 0,-23-23 16,47 23-16,-47-47 0,24 23 0,23-23 15,-47 23 1,23 24-16,24 0 16,-47-47-1,24 47 1,23 0-16,-24 0 16,25 0-16,-25 0 15,-23 24-15,47-24 0,-23 0 16,23 47-1,-47-24 48,23-23-63,-23 48 31,0-25-15,0 24-16,0-23 15,-23-24-15,23 47 0,-24-24 0,24 24 0,0-23 16,-47-24-16,47 47 0,0-24 0,0 24 0,-23-47 0,23 24 0,0 23 16,0-24-16,-47-23 0,47 47 0,-24-23 0,24 23 0,0-24 0,-47 25 0,47-25 0,-24 24 15,24-23-15,0 23 0,0-24 0,-47 24 0,47-23 0,-23-24 0,23 47 0,0-24 0,-47 24 16,47-23-16,0 23 0,-24-47 0,24 23 0,-47 118 16,24-141-16,23 48 0,-47-25 0,47 24 0,0-23 0,-24-24 0,24 47 0,0-24 0,-47-23 0,47 47 15,0-23-15,-23-24 0,23 47 0,0-24 0,-47 24 16,47-23-16,-24 23 15,24-24 1,0 24 0,-47-47-1,47 24-15,-23-24 32,23 47-32,-47-47 78</inkml:trace>
  <inkml:trace contextRef="#ctx0" brushRef="#br0" timeOffset="14975.378">27329 17733 0,'23'0'78,"24"0"-78,-23 0 16,23 0 0,-24 0-1,24 0 1,-23 0-16,-24 23 16,47-23-16,-24 0 0,-23 48 0,47-48 0,-47 23 15,24-23-15,23 47 0,-24-47 0,-23 24 0,47-24 0,-23 47 0,23-47 0,-24 23 16,25-23-16,-48 47 0,23-47 0,24 0 0,-23 24 0,23-24 0,-47 47 0,23-47 15,24 0-15,24 23 0,-48-23 0,24 0 0,-23 47 0,23-47 0,-24 0 0,24 0 16,-23 0-16,-24 24 0,47-24 0,-24 0 0,25 0 0,-25 0 0,24 47 0,-23-47 0,23 0 0,-24 0 16,24 0-16,-23 0 0,23 0 0,-24 0 0,24 0 0,-23 0 0,23 0 0,-24 0 0,24 0 15,-23 0-15,23 0 0,-24 0 0,25 0 0,-25 0 0,24 0 0,-23 0 0,23 0 16,-24 0-16,24 0 0,-23 0 16,-24-24-16,47 24 0,-24 0 15,-23-47-15,47 47 16,-47-23-16,24-24 15,-24 23 1,0-23-16,0 24 16,47 23-16,-47-47 0,0 23 15</inkml:trace>
  <inkml:trace contextRef="#ctx0" brushRef="#br0" timeOffset="16625.591">30856 15946 0,'0'0'0,"24"0"15,23 0 16,-47 23 32,0 1-47,23-24-1,-23 47-15,0-24 0,0 24 16,0-23-16,0 23 0,0-24 15,-23-23-15,23 47 0,0-23 0,-24-24 0,24 47 0,0-24 0,-47-23 16,47 47-16,0-23 0,-23-24 0,-24 47 0,23-24 16,-23-23-16,47 48 0,-23-48 0,-24 23 0,23-23 0,-23 47 0,24-47 0,-48 24 15,24-24-15,47 47 0,-24-47 0,-23 0 0,24 23 0,-24-23 0,23 0 16,-23 47-16,24-47 0,-24 0 0,23 24 0,-23-24 0,24 0 0,-24 0 0,47 47 16,-24-47-16,-23 0 0,24 0 0,-24 0 0,23 0 15,24 23-15,-47-23 0,23 0 0,-23 0 0,24 0 16,-24 0-1,23 0 1,-23 0 15,71 0 282,23 0-313,-24 0 15,24 0-15,-23 0 0,23 0 0,-24 0 16,25 0-16,-25 0 0,24 0 0,-23 0 16,23 0-16,-24 0 0,24 0 0,-47 47 15,24-47-15,23 0 0,-24 0 0,-23 24 0,47-24 16,-23 0-16,-24 47 0,47-47 0,-24 23 16,24-23-16,-47 47 15,24-47-15,-24 24 0,47-24 0,-47 47 0,23-47 16,-23 23-16,48-23 0,-48 48 0,23-48 0,-23 23 15,47-23-15,-47 47 0,24-47 0,-24 24 0,47-24 16,-47 47-16,0-24 0,23-23 16,-23 47-16,47-47 15,-47 24-15,0 23 0,0-24 16,0 24-16,0-23 16,0 23-16,0-24 15,-23-23-15,23 47 0,-47-47 16,47 24-16,-24-24 15,-23 0-15,47 47 0,-23-47 0,-24 0 16,23 0-16,24 23 0,-47-23 0,23 0 16,-23 0-16,24 0 0,-24 48 0,23-48 0,-23 0 15,24 0-15,-24 0 0,23 23 0,-23-23 0,24 0 16,-24 0-16,23 0 0,-23 47 0,24-47 0,-24 0 16,23 0-16,-23 0 0,23 0 0,-23 0 0,24 0 15,-24 0-15,23 0 0,-23 0 0,24 0 0,-24 0 16,23 0-16,-23 0 0,24 0 15,-24 0 1,23 0 15,-23 0 1,47-23-1,-23 23-31,-24 0 31,47-47-15,-24 47-1,24-24 1</inkml:trace>
  <inkml:trace contextRef="#ctx0" brushRef="#br0" timeOffset="18860.471">30880 15899 0,'-24'-24'78,"1"24"-78,-24 0 16,47-47-16,-24 47 0,-23 0 0,24-24 0,-24 24 16,23 0-16,-23 0 0,47-47 0,-23 47 0,-24 0 0,23 0 15,-23 0-15,23-23 0,-23 23 0,24 0 16,-24 0-16,23 0 0,-23 0 0,24 0 0,-24 0 16,23 0-16,-23 0 0,24 0 0,-24 0 15,23 0-15,-23 0 0,24 0 16,-24 0-16,23 0 0,-23 0 15,23 0-15,-23 0 16,47 23-16,-23-23 0,-24 24 16,23-24-16,24 47 0,-47-47 0,47 23 15,-23-23-15,23 48 0,-47-48 0,47 23 16,-24 24-16,24-23 0,-47-24 0,47 47 0,-23-47 16,23 23-16,-47-23 0,47 47 0,0-23 15,-24-24-15,24 47 31</inkml:trace>
  <inkml:trace contextRef="#ctx0" brushRef="#br0" timeOffset="20120.067">27587 17686 0,'0'47'110,"-47"-47"-110,47 23 0,-23-23 15,23 48-15,-47-48 0,47 23 0,-24-23 0,24 47 16,-47-47-16,47 24 0,-23-24 0,23 47 16,-47-47-1,47 23-15,-24-23 32,24 47-32,-47-47 31,47 24-31,0 23 125,-24-47-110,24 23 1,-47-23 0,47 47 15,0-23-15,-23-24-1,23 47-15,-47-47 31,47 23-31</inkml:trace>
  <inkml:trace contextRef="#ctx0" brushRef="#br0" timeOffset="20921.611">26764 15522 0,'0'24'93,"0"-1"-93,0 24 0,0-23 0,0 23 16,0-24-16,0 24 0,0-23 0,0 23 0,0-24 16,0 25-16,-23-25 0,23 24 0,0-23 0,0 23 0,0-24 0,-47-23 0,47 47 0,0-23 15,0 23-15,0-24 0,0 24 0,0-23 0,0 23 0,-24-47 0,24 23 16,0 24-16,0-23 0,-47-24 0,47 47 0,0-24 0,0 25 15,0-25-15,-24-23 0,24 47 16,0-23 15,-47-24-31</inkml:trace>
  <inkml:trace contextRef="#ctx0" brushRef="#br0" timeOffset="21994.277">31726 15381 0,'0'24'94,"48"-24"-78,-48 23-16,0 24 0,0-23 0,0 23 15,0-24-15,0 24 0,0-23 0,0 23 16,0-24-16,0 24 0,0-23 0,0 23 0,0-24 15,0 25-15,0-25 0,0 24 0,0-23 0,0 23 0,0-24 0,-24 24 16,24 24-16,0-48 0,-47-23 0,47 47 0,0-23 0,0 23 16,0-24-16,-24-23 0,24 47 0,0-23 15,-47 23 1,47-24 0,-23-23-1,23 48-15,0-25 16,-47-23-1,47 47 1</inkml:trace>
  <inkml:trace contextRef="#ctx0" brushRef="#br0" timeOffset="28198.729">11877 14770 0,'23'0'94,"24"0"-94,-23 0 0,23 0 0,-24 0 0,25 0 16,-25 0-16,24 0 0,-23 0 0,23 0 0,-24 0 0,24 0 0,-23 0 0,23 0 0,-24 0 15,24 0-15,-23 0 0,23 0 0,-24 0 0,24 0 0,-23 0 0,23 0 0,-24 23 0,48-23 0,-24 0 16,-23 0-16,23 0 0,-24 0 0,24 0 0,-23 0 0,46 0 0,-23 0 0,-23 0 0,23 0 0,-24 0 0,118 47 16,-93-47-16,-25 0 0,24 0 0,-23 0 0,23 0 0,-24 0 0,24 0 0,-23 0 0,23 0 0,-24 0 0,24 0 0,24 0 15,-48 0-15,24 0 0,-23 0 0,23 0 0,-24 0 0,25 0 0,-25 0 0,24 0 0,-23 0 0,23 0 0,-24 0 16,24 0-16,-23 0 0,23 0 0,-24 0 0,24 0 0,-23 0 0,23 0 0,-24 0 0,24 0 0,-23 0 0,23 0 0,-24 0 16,95 0-16,-94 0 0,23 0 0,-24 0 0,24 0 0,-23 0 0,46 0 0,-23 0 0,-23 0 15,46 0-15,-23 0 0,-23 0 0,23 0 0,-24 0 0,25 0 0,-25 0 0,24 0 0,-23 0 16,23 0-16,-24 0 0,24 0 0,-23 0 0,23 0 0,-24 0 0,24 0 0,-23 0 0,23 0 0,-24 0 0,24 0 0,-23 0 15,23 0-15,-24 0 0,48 0 0,-24 0 0,-23 0 0,23 0 0,-24 0 0,24 0 0,-23 0 16,23 0-16,-24 0 0,24 0 0,-23 0 0,23 0 0,-24 0 0,24 0 0,-23 0 0,23 0 0,24 0 16,-48 0-16,24 0 0,-23 0 0,23 0 0,-24 0 0,24 0 0,-23 0 0,-24 24 0,47-24 15,-24 0-15,24 0 0,-23 0 0,23 0 0,-24 0 0,24 0 16,-23 0-16,23 0 0,-24 0 16,25 0-16,-25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page(s).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493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794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088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1980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724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212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485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5168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0377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7698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1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512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941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04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7967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129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736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85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38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568E096-C1D3-40C5-8575-C38E7C6622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A72F65D-0611-47F2-8FA7-9D527A1A65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490180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1155700" y="2161309"/>
            <a:ext cx="13931900" cy="24614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операторы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747114-FE7C-4CB7-849B-03C7B06D694F}"/>
              </a:ext>
            </a:extLst>
          </p:cNvPr>
          <p:cNvSpPr txBox="1"/>
          <p:nvPr/>
        </p:nvSpPr>
        <p:spPr>
          <a:xfrm>
            <a:off x="8443357" y="7110021"/>
            <a:ext cx="565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00B0F0"/>
                </a:solidFill>
              </a:rPr>
              <a:t>Владислав Карюкин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15" name="Shape 361"/>
          <p:cNvSpPr txBox="1"/>
          <p:nvPr/>
        </p:nvSpPr>
        <p:spPr>
          <a:xfrm>
            <a:off x="2147475" y="524656"/>
            <a:ext cx="12044775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7F00"/>
              </a:buClr>
            </a:pPr>
            <a:r>
              <a:rPr lang="ru-RU" sz="3600" dirty="0">
                <a:solidFill>
                  <a:schemeClr val="accent2"/>
                </a:solidFill>
              </a:rPr>
              <a:t>Подумайте о начальных / конечных блоках</a:t>
            </a:r>
            <a:endParaRPr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print('More than one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print('Less than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print('More than one’)</a:t>
            </a: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print('Less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729242" y="745588"/>
            <a:ext cx="8184569" cy="18847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idx="1"/>
          </p:nvPr>
        </p:nvSpPr>
        <p:spPr>
          <a:xfrm>
            <a:off x="854060" y="2964080"/>
            <a:ext cx="5894438" cy="566416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Иногда мы хотим сделать что-то одно, если логическое выражение истинно, и что-то другое, если выражение ложно.</a:t>
            </a:r>
          </a:p>
          <a:p>
            <a:r>
              <a:rPr lang="ru-RU" sz="3200" dirty="0"/>
              <a:t>Это похоже на развилку дорог - мы должны выбрать тот или иной путь, но не оба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 с 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901B76BA-DF0F-4E45-9C4B-69AF4DBAFBED}"/>
                  </a:ext>
                </a:extLst>
              </p14:cNvPr>
              <p14:cNvContentPartPr/>
              <p14:nvPr/>
            </p14:nvContentPartPr>
            <p14:xfrm>
              <a:off x="1684800" y="838080"/>
              <a:ext cx="6511320" cy="563076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901B76BA-DF0F-4E45-9C4B-69AF4DBAFB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5440" y="828720"/>
                <a:ext cx="6530040" cy="564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Визуализация блоков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482" y="1197390"/>
            <a:ext cx="12539631" cy="2258329"/>
          </a:xfrm>
        </p:spPr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Больше условных структур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773573" y="745588"/>
            <a:ext cx="6550565" cy="22096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E1B01B29-4362-48AD-88AD-710A3DECD0C2}"/>
                  </a:ext>
                </a:extLst>
              </p14:cNvPr>
              <p14:cNvContentPartPr/>
              <p14:nvPr/>
            </p14:nvContentPartPr>
            <p14:xfrm>
              <a:off x="812880" y="4707360"/>
              <a:ext cx="3471480" cy="41544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E1B01B29-4362-48AD-88AD-710A3DECD0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3520" y="4698000"/>
                <a:ext cx="3490200" cy="43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759934" y="815899"/>
            <a:ext cx="611941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523354" y="745587"/>
            <a:ext cx="6796646" cy="1940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5 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Medium')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49998" y="349340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0598" y="5063159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257858" y="745588"/>
            <a:ext cx="6657206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print('LARGE'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272779" y="844294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E4940D2E-4B16-4992-955B-ECBBF99A6C31}"/>
                  </a:ext>
                </a:extLst>
              </p14:cNvPr>
              <p14:cNvContentPartPr/>
              <p14:nvPr/>
            </p14:nvContentPartPr>
            <p14:xfrm>
              <a:off x="1320840" y="2108160"/>
              <a:ext cx="7298640" cy="458928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E4940D2E-4B16-4992-955B-ECBBF99A6C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1480" y="2098800"/>
                <a:ext cx="7317360" cy="46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557397" y="745587"/>
            <a:ext cx="7090311" cy="21994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No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print('Medium')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print('Medium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print('Big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print('Large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print('Huge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print('Ginormous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649CCF7F-E568-4842-9902-D21E33B36D77}"/>
                  </a:ext>
                </a:extLst>
              </p14:cNvPr>
              <p14:cNvContentPartPr/>
              <p14:nvPr/>
            </p14:nvContentPartPr>
            <p14:xfrm>
              <a:off x="8280360" y="1397160"/>
              <a:ext cx="5977800" cy="649404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649CCF7F-E568-4842-9902-D21E33B36D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71000" y="1387800"/>
                <a:ext cx="5996520" cy="651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print('Below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print('Two or more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else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722875"/>
            <a:ext cx="6554852" cy="15902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rgbClr val="92D050"/>
                </a:solidFill>
              </a:rPr>
              <a:t>Что никогда не будет печататься независимо от значения x?</a:t>
            </a:r>
            <a:endParaRPr lang="en-US" sz="3600" u="none" strike="noStrike" cap="none" dirty="0">
              <a:solidFill>
                <a:srgbClr val="92D05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окружаете опасный участок кода командой </a:t>
            </a:r>
            <a:r>
              <a:rPr lang="ru-RU" sz="3600" dirty="0" err="1"/>
              <a:t>try</a:t>
            </a:r>
            <a:r>
              <a:rPr lang="ru-RU" sz="3600" dirty="0"/>
              <a:t> </a:t>
            </a:r>
            <a:r>
              <a:rPr lang="ru-RU" sz="3600" dirty="0" err="1"/>
              <a:t>and</a:t>
            </a:r>
            <a:r>
              <a:rPr lang="ru-RU" sz="3600" dirty="0"/>
              <a:t> </a:t>
            </a:r>
            <a:r>
              <a:rPr lang="ru-RU" sz="3600" dirty="0" err="1"/>
              <a:t>except</a:t>
            </a:r>
            <a:endParaRPr lang="ru-RU" sz="3600" dirty="0"/>
          </a:p>
          <a:p>
            <a:r>
              <a:rPr lang="ru-RU" sz="3600" dirty="0"/>
              <a:t>Если код в попытке работает - исключение пропускается</a:t>
            </a:r>
          </a:p>
          <a:p>
            <a:r>
              <a:rPr lang="ru-RU" sz="3600" dirty="0"/>
              <a:t>Если код в попытке не удается - он переходит в раздел </a:t>
            </a:r>
            <a:r>
              <a:rPr lang="ru-RU" sz="3600" dirty="0" err="1"/>
              <a:t>except</a:t>
            </a:r>
            <a:endParaRPr lang="ru-RU" sz="36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68A19139-D01F-4180-8F68-963D99B80AF7}"/>
                  </a:ext>
                </a:extLst>
              </p14:cNvPr>
              <p14:cNvContentPartPr/>
              <p14:nvPr/>
            </p14:nvContentPartPr>
            <p14:xfrm>
              <a:off x="541800" y="3132720"/>
              <a:ext cx="14884920" cy="393732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68A19139-D01F-4180-8F68-963D99B80A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2440" y="3123360"/>
                <a:ext cx="14903640" cy="395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A5A3AAB5-C8BF-45BD-B4A8-4CAA5A3F84D7}"/>
                  </a:ext>
                </a:extLst>
              </p14:cNvPr>
              <p14:cNvContentPartPr/>
              <p14:nvPr/>
            </p14:nvContentPartPr>
            <p14:xfrm>
              <a:off x="2192760" y="4910760"/>
              <a:ext cx="9246240" cy="312444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A5A3AAB5-C8BF-45BD-B4A8-4CAA5A3F84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3400" y="4901400"/>
                <a:ext cx="9264960" cy="314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127215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3120844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program stops here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468884" y="5966081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0521538" y="1109714"/>
            <a:ext cx="2927761" cy="13464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0984675" y="1386171"/>
            <a:ext cx="24773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Компьютер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7866124" y="1104291"/>
            <a:ext cx="6390121" cy="16439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0000"/>
              </a:buClr>
              <a:buSzPct val="25000"/>
            </a:pPr>
            <a:r>
              <a:rPr lang="ru-RU" sz="2400" dirty="0"/>
              <a:t>Когда первое преобразование не удается - оно просто попадает в предложение </a:t>
            </a:r>
            <a:r>
              <a:rPr lang="ru-RU" sz="2400" dirty="0" err="1"/>
              <a:t>except</a:t>
            </a:r>
            <a:r>
              <a:rPr lang="ru-RU" sz="2400" dirty="0"/>
              <a:t>: и программа продолжается</a:t>
            </a:r>
            <a:endParaRPr lang="en-US" sz="24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187813" y="6835559"/>
            <a:ext cx="6010576" cy="16007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2400" dirty="0"/>
              <a:t>Когда второе преобразование завершается успешно - оно просто пропускает предложение </a:t>
            </a:r>
            <a:r>
              <a:rPr lang="ru-RU" sz="2400" dirty="0" err="1"/>
              <a:t>except</a:t>
            </a:r>
            <a:r>
              <a:rPr lang="ru-RU" sz="2400" dirty="0"/>
              <a:t>: и программа продолжается.</a:t>
            </a:r>
            <a:endParaRPr lang="en-US" sz="24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E4C0A8BE-3E7A-4696-ACA6-5DDD3F538D0C}"/>
                  </a:ext>
                </a:extLst>
              </p14:cNvPr>
              <p14:cNvContentPartPr/>
              <p14:nvPr/>
            </p14:nvContentPartPr>
            <p14:xfrm>
              <a:off x="2649960" y="1710360"/>
              <a:ext cx="5012640" cy="664668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E4C0A8BE-3E7A-4696-ACA6-5DDD3F538D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40600" y="1701000"/>
                <a:ext cx="5031360" cy="666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print('Done',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Safety net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Образец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print('Nice 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print('Not 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E0639A66-CC84-441C-8FCA-54693CAABA57}"/>
                  </a:ext>
                </a:extLst>
              </p14:cNvPr>
              <p14:cNvContentPartPr/>
              <p14:nvPr/>
            </p14:nvContentPartPr>
            <p14:xfrm>
              <a:off x="457200" y="2692440"/>
              <a:ext cx="8449920" cy="559692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E0639A66-CC84-441C-8FCA-54693CAABA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840" y="2683080"/>
                <a:ext cx="8468640" cy="561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699" y="2437746"/>
            <a:ext cx="6444313" cy="545934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>
                <a:solidFill>
                  <a:srgbClr val="FFFF00"/>
                </a:solidFill>
              </a:rPr>
              <a:t>Логические выражения </a:t>
            </a:r>
            <a:r>
              <a:rPr lang="ru-RU" sz="2800" dirty="0"/>
              <a:t>задают вопрос и дают результат Да или Нет, который мы используем для управления потоком программы.</a:t>
            </a:r>
          </a:p>
          <a:p>
            <a:r>
              <a:rPr lang="ru-RU" sz="2800" dirty="0">
                <a:solidFill>
                  <a:srgbClr val="FFFF00"/>
                </a:solidFill>
              </a:rPr>
              <a:t>Логические выражения</a:t>
            </a:r>
            <a:r>
              <a:rPr lang="ru-RU" sz="2800" dirty="0"/>
              <a:t>, использующие операторы сравнения, оцениваются как Истина / Ложь или Да / Нет</a:t>
            </a:r>
          </a:p>
          <a:p>
            <a:r>
              <a:rPr lang="ru-RU" sz="2800" dirty="0"/>
              <a:t>Операторы сравнения смотрят на переменные, но не изменяют их.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7980218" y="7044207"/>
            <a:ext cx="7565741" cy="8846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Помните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используется для присваивания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3847641576"/>
              </p:ext>
            </p:extLst>
          </p:nvPr>
        </p:nvGraphicFramePr>
        <p:xfrm>
          <a:off x="8820649" y="2483685"/>
          <a:ext cx="5762250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17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6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Оператор</a:t>
                      </a:r>
                      <a:endParaRPr lang="en-US" sz="3300" b="0" i="0" u="none" dirty="0">
                        <a:solidFill>
                          <a:srgbClr val="00FFFF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Значение</a:t>
                      </a:r>
                      <a:endParaRPr lang="en-US" sz="3300" b="0" i="0" u="none" dirty="0">
                        <a:solidFill>
                          <a:srgbClr val="FFFF00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Меньше, чем</a:t>
                      </a:r>
                    </a:p>
                  </a:txBody>
                  <a:tcPr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Меньше или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 или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Больше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ru-RU" sz="24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Не равен</a:t>
                      </a:r>
                      <a:endParaRPr lang="en-US" sz="24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A32418B4-9033-4C78-AF6E-DB386852B16E}"/>
                  </a:ext>
                </a:extLst>
              </p14:cNvPr>
              <p14:cNvContentPartPr/>
              <p14:nvPr/>
            </p14:nvContentPartPr>
            <p14:xfrm>
              <a:off x="8669880" y="2954880"/>
              <a:ext cx="6587280" cy="546120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A32418B4-9033-4C78-AF6E-DB386852B1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60520" y="2945520"/>
                <a:ext cx="6606000" cy="5479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9" name="Shape 689"/>
          <p:cNvSpPr txBox="1">
            <a:spLocks noGrp="1"/>
          </p:cNvSpPr>
          <p:nvPr>
            <p:ph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&lt;   !=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Двусторонние решения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8661359" y="2945058"/>
            <a:ext cx="7000875" cy="47831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Вложенные решения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решения с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компенсации ошибок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368331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599"/>
            <a:ext cx="10706100" cy="52632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4000" dirty="0"/>
              <a:t>Перепишите расчет заработной платы, чтобы дать сотруднику 1,5-кратную почасовую ставку за часы, отработанные более 40 часов.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7249006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4086294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6337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4000" dirty="0"/>
              <a:t>Перепишите свою программу оплаты, используя </a:t>
            </a:r>
            <a:r>
              <a:rPr lang="ru-RU" sz="4000" dirty="0" err="1"/>
              <a:t>try</a:t>
            </a:r>
            <a:r>
              <a:rPr lang="ru-RU" sz="4000" dirty="0"/>
              <a:t> и </a:t>
            </a:r>
            <a:r>
              <a:rPr lang="ru-RU" sz="4000" dirty="0" err="1"/>
              <a:t>except</a:t>
            </a:r>
            <a:r>
              <a:rPr lang="ru-RU" sz="4000" dirty="0"/>
              <a:t>, чтобы ваша программа корректно обрабатывала нечисловой ввод.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nine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forty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 сравнения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print('Equals 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print('Greater than 4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print('Greater than or Equals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print('Less than 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print('Less than or Equals 5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print('Not equal 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Равен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Больше, чем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Больше или равен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Меньше, чем </a:t>
            </a: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Меньше или равен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 равен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1631969" y="564876"/>
            <a:ext cx="9912488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Односторонние решения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5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Still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print('Third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print('Afterwards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rint('Before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rint('Afterwards 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Still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Third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print('Still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print('Third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print('Is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Отступы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Увеличить отступ </a:t>
            </a:r>
            <a:r>
              <a:rPr lang="ru-RU" sz="3200" dirty="0"/>
              <a:t>после оператора </a:t>
            </a:r>
            <a:r>
              <a:rPr lang="ru-RU" sz="3200" dirty="0" err="1"/>
              <a:t>if</a:t>
            </a:r>
            <a:r>
              <a:rPr lang="ru-RU" sz="3200" dirty="0"/>
              <a:t> или </a:t>
            </a:r>
            <a:r>
              <a:rPr lang="ru-RU" sz="3200" dirty="0" err="1"/>
              <a:t>for</a:t>
            </a:r>
            <a:r>
              <a:rPr lang="ru-RU" sz="3200" dirty="0"/>
              <a:t> (после:)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Сохраняйте отступ</a:t>
            </a:r>
            <a:r>
              <a:rPr lang="ru-RU" sz="3200" dirty="0"/>
              <a:t>, чтобы указать область действия блока (на какие строки влияет </a:t>
            </a:r>
            <a:r>
              <a:rPr lang="ru-RU" sz="3200" dirty="0" err="1"/>
              <a:t>if</a:t>
            </a:r>
            <a:r>
              <a:rPr lang="ru-RU" sz="3200" dirty="0"/>
              <a:t> / </a:t>
            </a:r>
            <a:r>
              <a:rPr lang="ru-RU" sz="3200" dirty="0" err="1"/>
              <a:t>for</a:t>
            </a:r>
            <a:r>
              <a:rPr lang="ru-RU" sz="3200" dirty="0"/>
              <a:t>)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Уменьшите отступ </a:t>
            </a:r>
            <a:r>
              <a:rPr lang="ru-RU" sz="3200" dirty="0"/>
              <a:t>до уровня оператора </a:t>
            </a:r>
            <a:r>
              <a:rPr lang="ru-RU" sz="3200" dirty="0" err="1"/>
              <a:t>if</a:t>
            </a:r>
            <a:r>
              <a:rPr lang="ru-RU" sz="3200" dirty="0"/>
              <a:t> или оператора </a:t>
            </a:r>
            <a:r>
              <a:rPr lang="ru-RU" sz="3200" dirty="0" err="1"/>
              <a:t>for</a:t>
            </a:r>
            <a:r>
              <a:rPr lang="ru-RU" sz="3200" dirty="0"/>
              <a:t>, чтобы указать конец блока</a:t>
            </a:r>
          </a:p>
          <a:p>
            <a:r>
              <a:rPr lang="ru-RU" sz="3200" dirty="0"/>
              <a:t>Пустые строки игнорируются - они не влияют на отступ</a:t>
            </a:r>
          </a:p>
          <a:p>
            <a:r>
              <a:rPr lang="ru-RU" sz="3200" dirty="0"/>
              <a:t>Комментарии к строке сами по себе игнорируются с учетом отступа.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84CC6AFC-D210-46E6-9218-1AFDB86EF5BA}"/>
                  </a:ext>
                </a:extLst>
              </p14:cNvPr>
              <p14:cNvContentPartPr/>
              <p14:nvPr/>
            </p14:nvContentPartPr>
            <p14:xfrm>
              <a:off x="1354680" y="3640680"/>
              <a:ext cx="13182840" cy="423360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84CC6AFC-D210-46E6-9218-1AFDB86EF5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5320" y="3631320"/>
                <a:ext cx="13201560" cy="4252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861482" y="864881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Предупреждение</a:t>
            </a:r>
            <a:r>
              <a:rPr lang="en-US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en-US" sz="5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5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Отключите вкладки</a:t>
            </a:r>
            <a:r>
              <a:rPr lang="ru-RU" sz="5400" u="none" strike="noStrike" cap="none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</a:t>
            </a:r>
            <a:r>
              <a:rPr lang="en-US" sz="5400" u="none" strike="noStrike" cap="none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!!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8A84C1-E670-4032-A488-35876D095B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8288" y="3588415"/>
            <a:ext cx="1461900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Atom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автоматически использует пробелы для файлов с расширением ".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Большинство текстовых редакторов могут превращать табуляции в пробелы - обязательно включите эту функцию. 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NotePad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++: Настройки -&gt; Настройки -&gt; Языковое меню / Настройки вкладок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TextWrangler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TextWrangler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-&gt; Настройки -&gt; Настройки редактора по умолчанию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Python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очень заботится о том, насколько далеко отступает строка.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Если вы смешиваете табуляции и пробелы, вы можете получить «ошибки отступа», даже если все выглядит нормально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4436" y="3624290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11986930" y="6513643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9846980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Это Вам поможет</a:t>
            </a:r>
            <a:endParaRPr lang="en-US" sz="3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2149434" y="957300"/>
            <a:ext cx="10949049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3600" dirty="0">
                <a:solidFill>
                  <a:schemeClr val="accent2"/>
                </a:solidFill>
              </a:rPr>
              <a:t>увеличивать / поддерживать </a:t>
            </a:r>
            <a:r>
              <a:rPr lang="ru-RU" sz="3600" dirty="0"/>
              <a:t>после </a:t>
            </a:r>
            <a:r>
              <a:rPr lang="ru-RU" sz="3600" dirty="0" err="1"/>
              <a:t>if</a:t>
            </a:r>
            <a:r>
              <a:rPr lang="ru-RU" sz="3600" dirty="0"/>
              <a:t> или </a:t>
            </a:r>
            <a:r>
              <a:rPr lang="ru-RU" sz="3600" dirty="0" err="1"/>
              <a:t>for</a:t>
            </a: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ctr">
              <a:buClr>
                <a:srgbClr val="FF00FF"/>
              </a:buClr>
              <a:buSzPct val="25000"/>
            </a:pPr>
            <a:r>
              <a:rPr lang="ru-RU" sz="3600" dirty="0">
                <a:solidFill>
                  <a:schemeClr val="accent2"/>
                </a:solidFill>
              </a:rPr>
              <a:t>уменьшение</a:t>
            </a:r>
            <a:r>
              <a:rPr lang="ru-RU" sz="3600" dirty="0"/>
              <a:t>, чтобы указать конец блока</a:t>
            </a: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id="{77A40E23-46B0-41AC-BB81-C48D2A6C63E8}"/>
                  </a:ext>
                </a:extLst>
              </p14:cNvPr>
              <p14:cNvContentPartPr/>
              <p14:nvPr/>
            </p14:nvContentPartPr>
            <p14:xfrm>
              <a:off x="5562720" y="2370600"/>
              <a:ext cx="4580640" cy="6028560"/>
            </p14:xfrm>
          </p:contentPart>
        </mc:Choice>
        <mc:Fallback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77A40E23-46B0-41AC-BB81-C48D2A6C63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53360" y="2361240"/>
                <a:ext cx="4599360" cy="604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436</TotalTime>
  <Words>1956</Words>
  <Application>Microsoft Office PowerPoint</Application>
  <PresentationFormat>Произвольный</PresentationFormat>
  <Paragraphs>447</Paragraphs>
  <Slides>32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Merriweather Sans</vt:lpstr>
      <vt:lpstr>Wingdings 3</vt:lpstr>
      <vt:lpstr>Ион</vt:lpstr>
      <vt:lpstr>Лекция 4 Условные операторы</vt:lpstr>
      <vt:lpstr>Условные шаги</vt:lpstr>
      <vt:lpstr>Операторы сравнения</vt:lpstr>
      <vt:lpstr>Операторы сравнения</vt:lpstr>
      <vt:lpstr>Односторонние решения</vt:lpstr>
      <vt:lpstr>Отступы</vt:lpstr>
      <vt:lpstr>Предупреждение: Отключите вкладки!!!</vt:lpstr>
      <vt:lpstr>Презентация PowerPoint</vt:lpstr>
      <vt:lpstr>Презентация PowerPoint</vt:lpstr>
      <vt:lpstr>Презентация PowerPoint</vt:lpstr>
      <vt:lpstr>Презентация PowerPoint</vt:lpstr>
      <vt:lpstr>Двусторонние решения</vt:lpstr>
      <vt:lpstr>Двусторонние решения с else:</vt:lpstr>
      <vt:lpstr>Визуализация блоков</vt:lpstr>
      <vt:lpstr>Больше условных структур…</vt:lpstr>
      <vt:lpstr>Множественные решения</vt:lpstr>
      <vt:lpstr>Множественные</vt:lpstr>
      <vt:lpstr>Множественные решения</vt:lpstr>
      <vt:lpstr>Множественные решения</vt:lpstr>
      <vt:lpstr>Множественные решения</vt:lpstr>
      <vt:lpstr>Множественные решения</vt:lpstr>
      <vt:lpstr>Структура try / except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try / except</vt:lpstr>
      <vt:lpstr>Образец try / except</vt:lpstr>
      <vt:lpstr>Резюме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Владислав Карюкин</cp:lastModifiedBy>
  <cp:revision>92</cp:revision>
  <dcterms:modified xsi:type="dcterms:W3CDTF">2021-09-16T09:52:28Z</dcterms:modified>
</cp:coreProperties>
</file>